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77" r:id="rId11"/>
    <p:sldId id="265" r:id="rId12"/>
    <p:sldId id="266" r:id="rId13"/>
    <p:sldId id="267" r:id="rId14"/>
    <p:sldId id="278" r:id="rId15"/>
    <p:sldId id="268" r:id="rId16"/>
    <p:sldId id="279" r:id="rId17"/>
    <p:sldId id="269" r:id="rId18"/>
    <p:sldId id="280" r:id="rId19"/>
    <p:sldId id="270" r:id="rId20"/>
    <p:sldId id="271" r:id="rId21"/>
    <p:sldId id="272" r:id="rId22"/>
    <p:sldId id="281" r:id="rId23"/>
    <p:sldId id="273" r:id="rId24"/>
    <p:sldId id="283" r:id="rId25"/>
    <p:sldId id="274" r:id="rId26"/>
    <p:sldId id="275" r:id="rId27"/>
    <p:sldId id="276" r:id="rId28"/>
    <p:sldId id="282" r:id="rId29"/>
  </p:sldIdLst>
  <p:sldSz cx="13004800" cy="9753600"/>
  <p:notesSz cx="6858000" cy="9144000"/>
  <p:defaultTextStyle>
    <a:defPPr>
      <a:defRPr lang="ja-JP"/>
    </a:defPPr>
    <a:lvl1pPr algn="l" defTabSz="584200" rtl="0" fontAlgn="base">
      <a:spcBef>
        <a:spcPct val="0"/>
      </a:spcBef>
      <a:spcAft>
        <a:spcPct val="0"/>
      </a:spcAft>
      <a:defRPr kumimoji="1" sz="3800" kern="1200">
        <a:solidFill>
          <a:srgbClr val="EEEEEE"/>
        </a:solidFill>
        <a:latin typeface="Helvetica Neue Bold Condensed"/>
        <a:ea typeface="Helvetica Neue Bold Condensed"/>
        <a:cs typeface="Helvetica Neue Bold Condensed"/>
        <a:sym typeface="Helvetica Neue Bold Condensed"/>
      </a:defRPr>
    </a:lvl1pPr>
    <a:lvl2pPr marL="457200" indent="-228600" algn="l" defTabSz="584200" rtl="0" fontAlgn="base">
      <a:spcBef>
        <a:spcPct val="0"/>
      </a:spcBef>
      <a:spcAft>
        <a:spcPct val="0"/>
      </a:spcAft>
      <a:defRPr kumimoji="1" sz="3800" kern="1200">
        <a:solidFill>
          <a:srgbClr val="EEEEEE"/>
        </a:solidFill>
        <a:latin typeface="Helvetica Neue Bold Condensed"/>
        <a:ea typeface="Helvetica Neue Bold Condensed"/>
        <a:cs typeface="Helvetica Neue Bold Condensed"/>
        <a:sym typeface="Helvetica Neue Bold Condensed"/>
      </a:defRPr>
    </a:lvl2pPr>
    <a:lvl3pPr marL="914400" indent="-457200" algn="l" defTabSz="584200" rtl="0" fontAlgn="base">
      <a:spcBef>
        <a:spcPct val="0"/>
      </a:spcBef>
      <a:spcAft>
        <a:spcPct val="0"/>
      </a:spcAft>
      <a:defRPr kumimoji="1" sz="3800" kern="1200">
        <a:solidFill>
          <a:srgbClr val="EEEEEE"/>
        </a:solidFill>
        <a:latin typeface="Helvetica Neue Bold Condensed"/>
        <a:ea typeface="Helvetica Neue Bold Condensed"/>
        <a:cs typeface="Helvetica Neue Bold Condensed"/>
        <a:sym typeface="Helvetica Neue Bold Condensed"/>
      </a:defRPr>
    </a:lvl3pPr>
    <a:lvl4pPr marL="1371600" indent="-685800" algn="l" defTabSz="584200" rtl="0" fontAlgn="base">
      <a:spcBef>
        <a:spcPct val="0"/>
      </a:spcBef>
      <a:spcAft>
        <a:spcPct val="0"/>
      </a:spcAft>
      <a:defRPr kumimoji="1" sz="3800" kern="1200">
        <a:solidFill>
          <a:srgbClr val="EEEEEE"/>
        </a:solidFill>
        <a:latin typeface="Helvetica Neue Bold Condensed"/>
        <a:ea typeface="Helvetica Neue Bold Condensed"/>
        <a:cs typeface="Helvetica Neue Bold Condensed"/>
        <a:sym typeface="Helvetica Neue Bold Condensed"/>
      </a:defRPr>
    </a:lvl4pPr>
    <a:lvl5pPr marL="1828800" indent="-914400" algn="l" defTabSz="584200" rtl="0" fontAlgn="base">
      <a:spcBef>
        <a:spcPct val="0"/>
      </a:spcBef>
      <a:spcAft>
        <a:spcPct val="0"/>
      </a:spcAft>
      <a:defRPr kumimoji="1" sz="3800" kern="1200">
        <a:solidFill>
          <a:srgbClr val="EEEEEE"/>
        </a:solidFill>
        <a:latin typeface="Helvetica Neue Bold Condensed"/>
        <a:ea typeface="Helvetica Neue Bold Condensed"/>
        <a:cs typeface="Helvetica Neue Bold Condensed"/>
        <a:sym typeface="Helvetica Neue Bold Condensed"/>
      </a:defRPr>
    </a:lvl5pPr>
    <a:lvl6pPr marL="2286000" algn="l" defTabSz="914400" rtl="0" eaLnBrk="1" latinLnBrk="0" hangingPunct="1">
      <a:defRPr kumimoji="1" sz="3800" kern="1200">
        <a:solidFill>
          <a:srgbClr val="EEEEEE"/>
        </a:solidFill>
        <a:latin typeface="Helvetica Neue Bold Condensed"/>
        <a:ea typeface="Helvetica Neue Bold Condensed"/>
        <a:cs typeface="Helvetica Neue Bold Condensed"/>
        <a:sym typeface="Helvetica Neue Bold Condensed"/>
      </a:defRPr>
    </a:lvl6pPr>
    <a:lvl7pPr marL="2743200" algn="l" defTabSz="914400" rtl="0" eaLnBrk="1" latinLnBrk="0" hangingPunct="1">
      <a:defRPr kumimoji="1" sz="3800" kern="1200">
        <a:solidFill>
          <a:srgbClr val="EEEEEE"/>
        </a:solidFill>
        <a:latin typeface="Helvetica Neue Bold Condensed"/>
        <a:ea typeface="Helvetica Neue Bold Condensed"/>
        <a:cs typeface="Helvetica Neue Bold Condensed"/>
        <a:sym typeface="Helvetica Neue Bold Condensed"/>
      </a:defRPr>
    </a:lvl7pPr>
    <a:lvl8pPr marL="3200400" algn="l" defTabSz="914400" rtl="0" eaLnBrk="1" latinLnBrk="0" hangingPunct="1">
      <a:defRPr kumimoji="1" sz="3800" kern="1200">
        <a:solidFill>
          <a:srgbClr val="EEEEEE"/>
        </a:solidFill>
        <a:latin typeface="Helvetica Neue Bold Condensed"/>
        <a:ea typeface="Helvetica Neue Bold Condensed"/>
        <a:cs typeface="Helvetica Neue Bold Condensed"/>
        <a:sym typeface="Helvetica Neue Bold Condensed"/>
      </a:defRPr>
    </a:lvl8pPr>
    <a:lvl9pPr marL="3657600" algn="l" defTabSz="914400" rtl="0" eaLnBrk="1" latinLnBrk="0" hangingPunct="1">
      <a:defRPr kumimoji="1" sz="3800" kern="1200">
        <a:solidFill>
          <a:srgbClr val="EEEEEE"/>
        </a:solidFill>
        <a:latin typeface="Helvetica Neue Bold Condensed"/>
        <a:ea typeface="Helvetica Neue Bold Condensed"/>
        <a:cs typeface="Helvetica Neue Bold Condensed"/>
        <a:sym typeface="Helvetica Neue Bold Condense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00" y="-108"/>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Shape 37"/>
          <p:cNvSpPr>
            <a:spLocks noGrp="1" noRot="1" noChangeAspect="1"/>
          </p:cNvSpPr>
          <p:nvPr>
            <p:ph type="sldImg"/>
          </p:nvPr>
        </p:nvSpPr>
        <p:spPr bwMode="auto">
          <a:xfrm>
            <a:off x="1143000" y="685800"/>
            <a:ext cx="4572000" cy="3429000"/>
          </a:xfrm>
          <a:prstGeom prst="rect">
            <a:avLst/>
          </a:prstGeom>
          <a:noFill/>
          <a:ln w="9525">
            <a:noFill/>
            <a:miter lim="800000"/>
            <a:headEnd/>
            <a:tailEnd/>
          </a:ln>
        </p:spPr>
      </p:sp>
      <p:sp>
        <p:nvSpPr>
          <p:cNvPr id="16387" name="Shape 38"/>
          <p:cNvSpPr>
            <a:spLocks noGrp="1"/>
          </p:cNvSpPr>
          <p:nvPr>
            <p:ph type="body" sz="quarter" idx="1"/>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ja-JP" altLang="en-US" smtClean="0">
              <a:sym typeface="Avenir Roman"/>
            </a:endParaRP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1pPr>
    <a:lvl2pPr marL="742950" indent="-28575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2pPr>
    <a:lvl3pPr marL="1143000" indent="-22860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3pPr>
    <a:lvl4pPr marL="1600200" indent="-22860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4pPr>
    <a:lvl5pPr marL="2057400" indent="-22860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p:cNvSpPr>
          <p:nvPr>
            <p:ph type="sldImg"/>
          </p:nvPr>
        </p:nvSpPr>
        <p:spPr/>
      </p:sp>
      <p:sp>
        <p:nvSpPr>
          <p:cNvPr id="18434"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ー 1"/>
          <p:cNvSpPr>
            <a:spLocks noGrp="1" noRot="1" noChangeAspect="1"/>
          </p:cNvSpPr>
          <p:nvPr>
            <p:ph type="sldImg"/>
          </p:nvPr>
        </p:nvSpPr>
        <p:spPr/>
      </p:sp>
      <p:sp>
        <p:nvSpPr>
          <p:cNvPr id="39938"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ー 1"/>
          <p:cNvSpPr>
            <a:spLocks noGrp="1" noRot="1" noChangeAspect="1"/>
          </p:cNvSpPr>
          <p:nvPr>
            <p:ph type="sldImg"/>
          </p:nvPr>
        </p:nvSpPr>
        <p:spPr/>
      </p:sp>
      <p:sp>
        <p:nvSpPr>
          <p:cNvPr id="41986"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ー 1"/>
          <p:cNvSpPr>
            <a:spLocks noGrp="1" noRot="1" noChangeAspect="1"/>
          </p:cNvSpPr>
          <p:nvPr>
            <p:ph type="sldImg"/>
          </p:nvPr>
        </p:nvSpPr>
        <p:spPr/>
      </p:sp>
      <p:sp>
        <p:nvSpPr>
          <p:cNvPr id="44034"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ー 1"/>
          <p:cNvSpPr>
            <a:spLocks noGrp="1" noRot="1" noChangeAspect="1"/>
          </p:cNvSpPr>
          <p:nvPr>
            <p:ph type="sldImg"/>
          </p:nvPr>
        </p:nvSpPr>
        <p:spPr/>
      </p:sp>
      <p:sp>
        <p:nvSpPr>
          <p:cNvPr id="46082"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 イメージ プレースホルダー 1"/>
          <p:cNvSpPr>
            <a:spLocks noGrp="1" noRot="1" noChangeAspect="1"/>
          </p:cNvSpPr>
          <p:nvPr>
            <p:ph type="sldImg"/>
          </p:nvPr>
        </p:nvSpPr>
        <p:spPr/>
      </p:sp>
      <p:sp>
        <p:nvSpPr>
          <p:cNvPr id="48130"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 イメージ プレースホルダー 1"/>
          <p:cNvSpPr>
            <a:spLocks noGrp="1" noRot="1" noChangeAspect="1"/>
          </p:cNvSpPr>
          <p:nvPr>
            <p:ph type="sldImg"/>
          </p:nvPr>
        </p:nvSpPr>
        <p:spPr/>
      </p:sp>
      <p:sp>
        <p:nvSpPr>
          <p:cNvPr id="50178"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スライド イメージ プレースホルダー 1"/>
          <p:cNvSpPr>
            <a:spLocks noGrp="1" noRot="1" noChangeAspect="1"/>
          </p:cNvSpPr>
          <p:nvPr>
            <p:ph type="sldImg"/>
          </p:nvPr>
        </p:nvSpPr>
        <p:spPr/>
      </p:sp>
      <p:sp>
        <p:nvSpPr>
          <p:cNvPr id="52226"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スライド イメージ プレースホルダー 1"/>
          <p:cNvSpPr>
            <a:spLocks noGrp="1" noRot="1" noChangeAspect="1"/>
          </p:cNvSpPr>
          <p:nvPr>
            <p:ph type="sldImg"/>
          </p:nvPr>
        </p:nvSpPr>
        <p:spPr/>
      </p:sp>
      <p:sp>
        <p:nvSpPr>
          <p:cNvPr id="54274"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スライド イメージ プレースホルダー 1"/>
          <p:cNvSpPr>
            <a:spLocks noGrp="1" noRot="1" noChangeAspect="1"/>
          </p:cNvSpPr>
          <p:nvPr>
            <p:ph type="sldImg"/>
          </p:nvPr>
        </p:nvSpPr>
        <p:spPr/>
      </p:sp>
      <p:sp>
        <p:nvSpPr>
          <p:cNvPr id="56322"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ー 1"/>
          <p:cNvSpPr>
            <a:spLocks noGrp="1" noRot="1" noChangeAspect="1"/>
          </p:cNvSpPr>
          <p:nvPr>
            <p:ph type="sldImg"/>
          </p:nvPr>
        </p:nvSpPr>
        <p:spPr/>
      </p:sp>
      <p:sp>
        <p:nvSpPr>
          <p:cNvPr id="58370"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ー 1"/>
          <p:cNvSpPr>
            <a:spLocks noGrp="1" noRot="1" noChangeAspect="1"/>
          </p:cNvSpPr>
          <p:nvPr>
            <p:ph type="sldImg"/>
          </p:nvPr>
        </p:nvSpPr>
        <p:spPr/>
      </p:sp>
      <p:sp>
        <p:nvSpPr>
          <p:cNvPr id="20482"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スライド イメージ プレースホルダー 1"/>
          <p:cNvSpPr>
            <a:spLocks noGrp="1" noRot="1" noChangeAspect="1"/>
          </p:cNvSpPr>
          <p:nvPr>
            <p:ph type="sldImg"/>
          </p:nvPr>
        </p:nvSpPr>
        <p:spPr/>
      </p:sp>
      <p:sp>
        <p:nvSpPr>
          <p:cNvPr id="60418"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スライド イメージ プレースホルダー 1"/>
          <p:cNvSpPr>
            <a:spLocks noGrp="1" noRot="1" noChangeAspect="1"/>
          </p:cNvSpPr>
          <p:nvPr>
            <p:ph type="sldImg"/>
          </p:nvPr>
        </p:nvSpPr>
        <p:spPr/>
      </p:sp>
      <p:sp>
        <p:nvSpPr>
          <p:cNvPr id="62466"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スライド イメージ プレースホルダー 1"/>
          <p:cNvSpPr>
            <a:spLocks noGrp="1" noRot="1" noChangeAspect="1"/>
          </p:cNvSpPr>
          <p:nvPr>
            <p:ph type="sldImg"/>
          </p:nvPr>
        </p:nvSpPr>
        <p:spPr/>
      </p:sp>
      <p:sp>
        <p:nvSpPr>
          <p:cNvPr id="64514"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スライド イメージ プレースホルダー 1"/>
          <p:cNvSpPr>
            <a:spLocks noGrp="1" noRot="1" noChangeAspect="1"/>
          </p:cNvSpPr>
          <p:nvPr>
            <p:ph type="sldImg"/>
          </p:nvPr>
        </p:nvSpPr>
        <p:spPr/>
      </p:sp>
      <p:sp>
        <p:nvSpPr>
          <p:cNvPr id="66562"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スライド イメージ プレースホルダー 1"/>
          <p:cNvSpPr>
            <a:spLocks noGrp="1" noRot="1" noChangeAspect="1"/>
          </p:cNvSpPr>
          <p:nvPr>
            <p:ph type="sldImg"/>
          </p:nvPr>
        </p:nvSpPr>
        <p:spPr/>
      </p:sp>
      <p:sp>
        <p:nvSpPr>
          <p:cNvPr id="68610"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スライド イメージ プレースホルダー 1"/>
          <p:cNvSpPr>
            <a:spLocks noGrp="1" noRot="1" noChangeAspect="1"/>
          </p:cNvSpPr>
          <p:nvPr>
            <p:ph type="sldImg"/>
          </p:nvPr>
        </p:nvSpPr>
        <p:spPr/>
      </p:sp>
      <p:sp>
        <p:nvSpPr>
          <p:cNvPr id="70658"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スライド イメージ プレースホルダー 1"/>
          <p:cNvSpPr>
            <a:spLocks noGrp="1" noRot="1" noChangeAspect="1"/>
          </p:cNvSpPr>
          <p:nvPr>
            <p:ph type="sldImg"/>
          </p:nvPr>
        </p:nvSpPr>
        <p:spPr/>
      </p:sp>
      <p:sp>
        <p:nvSpPr>
          <p:cNvPr id="22530"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ー 1"/>
          <p:cNvSpPr>
            <a:spLocks noGrp="1" noRot="1" noChangeAspect="1"/>
          </p:cNvSpPr>
          <p:nvPr>
            <p:ph type="sldImg"/>
          </p:nvPr>
        </p:nvSpPr>
        <p:spPr/>
      </p:sp>
      <p:sp>
        <p:nvSpPr>
          <p:cNvPr id="27650"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p:cNvSpPr>
          <p:nvPr>
            <p:ph type="sldImg"/>
          </p:nvPr>
        </p:nvSpPr>
        <p:spPr/>
      </p:sp>
      <p:sp>
        <p:nvSpPr>
          <p:cNvPr id="29698"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ー 1"/>
          <p:cNvSpPr>
            <a:spLocks noGrp="1" noRot="1" noChangeAspect="1"/>
          </p:cNvSpPr>
          <p:nvPr>
            <p:ph type="sldImg"/>
          </p:nvPr>
        </p:nvSpPr>
        <p:spPr/>
      </p:sp>
      <p:sp>
        <p:nvSpPr>
          <p:cNvPr id="31746"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ー 1"/>
          <p:cNvSpPr>
            <a:spLocks noGrp="1" noRot="1" noChangeAspect="1"/>
          </p:cNvSpPr>
          <p:nvPr>
            <p:ph type="sldImg"/>
          </p:nvPr>
        </p:nvSpPr>
        <p:spPr/>
      </p:sp>
      <p:sp>
        <p:nvSpPr>
          <p:cNvPr id="33794"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スライド イメージ プレースホルダー 1"/>
          <p:cNvSpPr>
            <a:spLocks noGrp="1" noRot="1" noChangeAspect="1"/>
          </p:cNvSpPr>
          <p:nvPr>
            <p:ph type="sldImg"/>
          </p:nvPr>
        </p:nvSpPr>
        <p:spPr/>
      </p:sp>
      <p:sp>
        <p:nvSpPr>
          <p:cNvPr id="35842"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ー 1"/>
          <p:cNvSpPr>
            <a:spLocks noGrp="1" noRot="1" noChangeAspect="1"/>
          </p:cNvSpPr>
          <p:nvPr>
            <p:ph type="sldImg"/>
          </p:nvPr>
        </p:nvSpPr>
        <p:spPr/>
      </p:sp>
      <p:sp>
        <p:nvSpPr>
          <p:cNvPr id="37890" name="ノート プレースホルダー 2"/>
          <p:cNvSpPr>
            <a:spLocks noGrp="1"/>
          </p:cNvSpPr>
          <p:nvPr>
            <p:ph type="body" idx="1"/>
          </p:nvPr>
        </p:nvSpPr>
        <p:spPr/>
        <p:txBody>
          <a:bodyPr/>
          <a:lstStyle/>
          <a:p>
            <a:pPr eaLnBrk="1" hangingPunct="1">
              <a:spcBef>
                <a:spcPct val="0"/>
              </a:spcBef>
            </a:pPr>
            <a:endParaRPr kumimoji="1" lang="ja-JP"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タイトル &amp; サブタイトル">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Shape 7"/>
          <p:cNvSpPr>
            <a:spLocks noGrp="1"/>
          </p:cNvSpPr>
          <p:nvPr>
            <p:ph type="title"/>
          </p:nvPr>
        </p:nvSpPr>
        <p:spPr>
          <a:xfrm>
            <a:off x="1270000" y="1943100"/>
            <a:ext cx="10464800" cy="2997200"/>
          </a:xfrm>
          <a:prstGeom prst="rect">
            <a:avLst/>
          </a:prstGeom>
        </p:spPr>
        <p:txBody>
          <a:bodyPr anchor="b"/>
          <a:lstStyle>
            <a:lvl1pPr>
              <a:defRPr sz="6400" spc="-128">
                <a:latin typeface="+mj-lt"/>
                <a:ea typeface="+mj-ea"/>
                <a:cs typeface="+mj-cs"/>
                <a:sym typeface="Superclarendon Regular"/>
              </a:defRPr>
            </a:lvl1pPr>
          </a:lstStyle>
          <a:p>
            <a:pPr lvl="0"/>
            <a:r>
              <a:rPr/>
              <a:t>タイトルテキスト</a:t>
            </a:r>
          </a:p>
        </p:txBody>
      </p:sp>
      <p:sp>
        <p:nvSpPr>
          <p:cNvPr id="8" name="Shape 8"/>
          <p:cNvSpPr>
            <a:spLocks noGrp="1"/>
          </p:cNvSpPr>
          <p:nvPr>
            <p:ph type="body" idx="1"/>
          </p:nvPr>
        </p:nvSpPr>
        <p:spPr>
          <a:xfrm>
            <a:off x="1270000" y="5029200"/>
            <a:ext cx="10464800" cy="21844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引用">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写真">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空白（代替）">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空白（代替 2）">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画像（横長）">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図 9"/>
          <p:cNvPicPr>
            <a:picLocks noChangeAspect="1" noChangeArrowheads="1"/>
          </p:cNvPicPr>
          <p:nvPr/>
        </p:nvPicPr>
        <p:blipFill>
          <a:blip r:embed="rId3"/>
          <a:srcRect/>
          <a:stretch>
            <a:fillRect/>
          </a:stretch>
        </p:blipFill>
        <p:spPr bwMode="auto">
          <a:xfrm>
            <a:off x="4733925" y="8193088"/>
            <a:ext cx="3457575" cy="73025"/>
          </a:xfrm>
          <a:prstGeom prst="rect">
            <a:avLst/>
          </a:prstGeom>
          <a:noFill/>
          <a:ln w="9525">
            <a:noFill/>
            <a:miter lim="800000"/>
            <a:headEnd/>
            <a:tailEnd/>
          </a:ln>
        </p:spPr>
      </p:pic>
      <p:sp>
        <p:nvSpPr>
          <p:cNvPr id="12" name="Shape 12"/>
          <p:cNvSpPr>
            <a:spLocks noGrp="1"/>
          </p:cNvSpPr>
          <p:nvPr>
            <p:ph type="title"/>
          </p:nvPr>
        </p:nvSpPr>
        <p:spPr>
          <a:xfrm>
            <a:off x="635000" y="6845300"/>
            <a:ext cx="11734800" cy="1219200"/>
          </a:xfrm>
          <a:prstGeom prst="rect">
            <a:avLst/>
          </a:prstGeom>
        </p:spPr>
        <p:txBody>
          <a:bodyPr anchor="b"/>
          <a:lstStyle>
            <a:lvl1pPr>
              <a:defRPr sz="6400" spc="-128">
                <a:latin typeface="+mj-lt"/>
                <a:ea typeface="+mj-ea"/>
                <a:cs typeface="+mj-cs"/>
                <a:sym typeface="Superclarendon Regular"/>
              </a:defRPr>
            </a:lvl1pPr>
          </a:lstStyle>
          <a:p>
            <a:pPr lvl="0"/>
            <a:r>
              <a:rPr/>
              <a:t>タイトルテキスト</a:t>
            </a:r>
          </a:p>
        </p:txBody>
      </p:sp>
      <p:sp>
        <p:nvSpPr>
          <p:cNvPr id="13" name="Shape 13"/>
          <p:cNvSpPr>
            <a:spLocks noGrp="1"/>
          </p:cNvSpPr>
          <p:nvPr>
            <p:ph type="body" idx="1"/>
          </p:nvPr>
        </p:nvSpPr>
        <p:spPr>
          <a:xfrm>
            <a:off x="635000" y="8318500"/>
            <a:ext cx="11734800" cy="8763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タイトル（中央）">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Shape 15"/>
          <p:cNvSpPr>
            <a:spLocks noGrp="1"/>
          </p:cNvSpPr>
          <p:nvPr>
            <p:ph type="title"/>
          </p:nvPr>
        </p:nvSpPr>
        <p:spPr>
          <a:xfrm>
            <a:off x="1270000" y="3505200"/>
            <a:ext cx="10464800" cy="2730500"/>
          </a:xfrm>
          <a:prstGeom prst="rect">
            <a:avLst/>
          </a:prstGeom>
        </p:spPr>
        <p:txBody>
          <a:bodyPr/>
          <a:lstStyle>
            <a:lvl1pPr>
              <a:defRPr sz="6400" spc="-128">
                <a:latin typeface="+mj-lt"/>
                <a:ea typeface="+mj-ea"/>
                <a:cs typeface="+mj-cs"/>
                <a:sym typeface="Superclarendon Regular"/>
              </a:defRPr>
            </a:lvl1pPr>
          </a:lstStyle>
          <a:p>
            <a:pPr lvl="0"/>
            <a:r>
              <a:rPr/>
              <a:t>タイトルテキスト</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画像（縦長）">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図 16"/>
          <p:cNvPicPr>
            <a:picLocks noChangeAspect="1" noChangeArrowheads="1"/>
          </p:cNvPicPr>
          <p:nvPr/>
        </p:nvPicPr>
        <p:blipFill>
          <a:blip r:embed="rId3"/>
          <a:srcRect/>
          <a:stretch>
            <a:fillRect/>
          </a:stretch>
        </p:blipFill>
        <p:spPr bwMode="auto">
          <a:xfrm>
            <a:off x="1285875" y="5081588"/>
            <a:ext cx="4513263" cy="73025"/>
          </a:xfrm>
          <a:prstGeom prst="rect">
            <a:avLst/>
          </a:prstGeom>
          <a:noFill/>
          <a:ln w="9525">
            <a:noFill/>
            <a:miter lim="800000"/>
            <a:headEnd/>
            <a:tailEnd/>
          </a:ln>
        </p:spPr>
      </p:pic>
      <p:sp>
        <p:nvSpPr>
          <p:cNvPr id="19" name="Shape 19"/>
          <p:cNvSpPr>
            <a:spLocks noGrp="1"/>
          </p:cNvSpPr>
          <p:nvPr>
            <p:ph type="title"/>
          </p:nvPr>
        </p:nvSpPr>
        <p:spPr>
          <a:xfrm>
            <a:off x="762000" y="774700"/>
            <a:ext cx="5588000" cy="4102100"/>
          </a:xfrm>
          <a:prstGeom prst="rect">
            <a:avLst/>
          </a:prstGeom>
        </p:spPr>
        <p:txBody>
          <a:bodyPr anchor="b"/>
          <a:lstStyle/>
          <a:p>
            <a:pPr lvl="0"/>
            <a:r>
              <a:rPr/>
              <a:t>タイトルテキスト</a:t>
            </a:r>
          </a:p>
        </p:txBody>
      </p:sp>
      <p:sp>
        <p:nvSpPr>
          <p:cNvPr id="20" name="Shape 20"/>
          <p:cNvSpPr>
            <a:spLocks noGrp="1"/>
          </p:cNvSpPr>
          <p:nvPr>
            <p:ph type="body" idx="1"/>
          </p:nvPr>
        </p:nvSpPr>
        <p:spPr>
          <a:xfrm>
            <a:off x="762000" y="5372100"/>
            <a:ext cx="5588000" cy="36195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r>
              <a:rPr/>
              <a:t>タイトルテキスト</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r>
              <a:rPr/>
              <a:t>タイトルテキスト</a:t>
            </a:r>
          </a:p>
        </p:txBody>
      </p:sp>
      <p:sp>
        <p:nvSpPr>
          <p:cNvPr id="25" name="Shape 25"/>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r>
              <a:rPr/>
              <a:t>タイトルテキスト</a:t>
            </a:r>
          </a:p>
        </p:txBody>
      </p:sp>
      <p:sp>
        <p:nvSpPr>
          <p:cNvPr id="28" name="Shape 28"/>
          <p:cNvSpPr>
            <a:spLocks noGrp="1"/>
          </p:cNvSpPr>
          <p:nvPr>
            <p:ph type="body" idx="1"/>
          </p:nvPr>
        </p:nvSpPr>
        <p:spPr>
          <a:xfrm>
            <a:off x="7200900" y="3340100"/>
            <a:ext cx="4826000" cy="5384800"/>
          </a:xfrm>
          <a:prstGeom prst="rect">
            <a:avLst/>
          </a:prstGeom>
        </p:spPr>
        <p:txBody>
          <a:bodyPr/>
          <a:lstStyle>
            <a:lvl1pPr marL="457200" indent="-457200">
              <a:spcBef>
                <a:spcPts val="3000"/>
              </a:spcBef>
              <a:buBlip>
                <a:blip r:embed="rId2"/>
              </a:buBlip>
              <a:defRPr sz="2600"/>
            </a:lvl1pPr>
            <a:lvl2pPr marL="914400" indent="-457200">
              <a:spcBef>
                <a:spcPts val="3000"/>
              </a:spcBef>
              <a:buBlip>
                <a:blip r:embed="rId2"/>
              </a:buBlip>
              <a:defRPr sz="2600"/>
            </a:lvl2pPr>
            <a:lvl3pPr marL="1371600" indent="-457200">
              <a:spcBef>
                <a:spcPts val="3000"/>
              </a:spcBef>
              <a:buBlip>
                <a:blip r:embed="rId2"/>
              </a:buBlip>
              <a:defRPr sz="2600"/>
            </a:lvl3pPr>
            <a:lvl4pPr marL="1828800" indent="-457200">
              <a:spcBef>
                <a:spcPts val="3000"/>
              </a:spcBef>
              <a:buBlip>
                <a:blip r:embed="rId2"/>
              </a:buBlip>
              <a:defRPr sz="2600"/>
            </a:lvl4pPr>
            <a:lvl5pPr marL="2286000" indent="-457200">
              <a:spcBef>
                <a:spcPts val="3000"/>
              </a:spcBef>
              <a:buBlip>
                <a:blip r:embed="rId2"/>
              </a:buBlip>
              <a:defRPr sz="2600"/>
            </a:lvl5p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箇条書き">
    <p:spTree>
      <p:nvGrpSpPr>
        <p:cNvPr id="1" name=""/>
        <p:cNvGrpSpPr/>
        <p:nvPr/>
      </p:nvGrpSpPr>
      <p:grpSpPr>
        <a:xfrm>
          <a:off x="0" y="0"/>
          <a:ext cx="0" cy="0"/>
          <a:chOff x="0" y="0"/>
          <a:chExt cx="0" cy="0"/>
        </a:xfrm>
      </p:grpSpPr>
      <p:sp>
        <p:nvSpPr>
          <p:cNvPr id="30" name="Shape 30"/>
          <p:cNvSpPr>
            <a:spLocks noGrp="1"/>
          </p:cNvSpPr>
          <p:nvPr>
            <p:ph type="body" idx="1"/>
          </p:nvPr>
        </p:nvSpPr>
        <p:spPr>
          <a:xfrm>
            <a:off x="1270000" y="1270000"/>
            <a:ext cx="10464800" cy="7213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画像（3点）">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026" name="図 1"/>
          <p:cNvPicPr>
            <a:picLocks noChangeAspect="1" noChangeArrowheads="1"/>
          </p:cNvPicPr>
          <p:nvPr/>
        </p:nvPicPr>
        <p:blipFill>
          <a:blip r:embed="rId17"/>
          <a:srcRect/>
          <a:stretch>
            <a:fillRect/>
          </a:stretch>
        </p:blipFill>
        <p:spPr bwMode="auto">
          <a:xfrm>
            <a:off x="1060450" y="2732088"/>
            <a:ext cx="10907713" cy="73025"/>
          </a:xfrm>
          <a:prstGeom prst="rect">
            <a:avLst/>
          </a:prstGeom>
          <a:noFill/>
          <a:ln w="9525">
            <a:noFill/>
            <a:miter lim="800000"/>
            <a:headEnd/>
            <a:tailEnd/>
          </a:ln>
        </p:spPr>
      </p:pic>
      <p:sp>
        <p:nvSpPr>
          <p:cNvPr id="4" name="Shape 4"/>
          <p:cNvSpPr>
            <a:spLocks noGrp="1"/>
          </p:cNvSpPr>
          <p:nvPr>
            <p:ph type="title"/>
          </p:nvPr>
        </p:nvSpPr>
        <p:spPr>
          <a:xfrm>
            <a:off x="1270000" y="698500"/>
            <a:ext cx="10464800" cy="1905000"/>
          </a:xfrm>
          <a:prstGeom prst="rect">
            <a:avLst/>
          </a:prstGeom>
          <a:ln w="12700">
            <a:miter lim="400000"/>
          </a:ln>
          <a:extLst>
            <a:ext uri="{C572A759-6A51-4108-AA02-DFA0A04FC94B}"/>
          </a:extLst>
        </p:spPr>
        <p:txBody>
          <a:bodyPr lIns="0" tIns="0" rIns="0" bIns="0" anchor="ctr">
            <a:normAutofit/>
          </a:bodyPr>
          <a:lstStyle/>
          <a:p>
            <a:pPr lvl="0"/>
            <a:r>
              <a:rPr/>
              <a:t>タイトルテキスト</a:t>
            </a:r>
          </a:p>
        </p:txBody>
      </p:sp>
      <p:sp>
        <p:nvSpPr>
          <p:cNvPr id="1028" name="Shape 5"/>
          <p:cNvSpPr>
            <a:spLocks noGrp="1"/>
          </p:cNvSpPr>
          <p:nvPr>
            <p:ph type="body" idx="1"/>
          </p:nvPr>
        </p:nvSpPr>
        <p:spPr bwMode="auto">
          <a:xfrm>
            <a:off x="1270000" y="3263900"/>
            <a:ext cx="10464800" cy="5715000"/>
          </a:xfrm>
          <a:prstGeom prst="rect">
            <a:avLst/>
          </a:prstGeom>
          <a:noFill/>
          <a:ln w="12700">
            <a:noFill/>
            <a:miter lim="400000"/>
            <a:headEnd/>
            <a:tailEnd/>
          </a:ln>
        </p:spPr>
        <p:txBody>
          <a:bodyPr vert="horz" wrap="square" lIns="0" tIns="0" rIns="0" bIns="0" numCol="1" anchor="ctr" anchorCtr="0" compatLnSpc="1">
            <a:prstTxWarp prst="textNoShape">
              <a:avLst/>
            </a:prstTxWarp>
          </a:bodyPr>
          <a:lstStyle/>
          <a:p>
            <a:pPr lvl="0"/>
            <a:r>
              <a:rPr lang="ja-JP" altLang="en-US" smtClean="0">
                <a:sym typeface="Helvetica Neue Bold Condensed"/>
              </a:rPr>
              <a:t>本文レベル</a:t>
            </a:r>
            <a:r>
              <a:rPr lang="en-US" altLang="ja-JP" smtClean="0">
                <a:sym typeface="Helvetica Neue Bold Condensed"/>
              </a:rPr>
              <a:t>1</a:t>
            </a:r>
          </a:p>
          <a:p>
            <a:pPr lvl="1"/>
            <a:r>
              <a:rPr lang="ja-JP" altLang="en-US" smtClean="0">
                <a:sym typeface="Helvetica Neue Bold Condensed"/>
              </a:rPr>
              <a:t>本文レベル</a:t>
            </a:r>
            <a:r>
              <a:rPr lang="en-US" altLang="ja-JP" smtClean="0">
                <a:sym typeface="Helvetica Neue Bold Condensed"/>
              </a:rPr>
              <a:t>2</a:t>
            </a:r>
          </a:p>
          <a:p>
            <a:pPr lvl="2"/>
            <a:r>
              <a:rPr lang="ja-JP" altLang="en-US" smtClean="0">
                <a:sym typeface="Helvetica Neue Bold Condensed"/>
              </a:rPr>
              <a:t>本文レベル</a:t>
            </a:r>
            <a:r>
              <a:rPr lang="en-US" altLang="ja-JP" smtClean="0">
                <a:sym typeface="Helvetica Neue Bold Condensed"/>
              </a:rPr>
              <a:t>3</a:t>
            </a:r>
          </a:p>
          <a:p>
            <a:pPr lvl="3"/>
            <a:r>
              <a:rPr lang="ja-JP" altLang="en-US" smtClean="0">
                <a:sym typeface="Helvetica Neue Bold Condensed"/>
              </a:rPr>
              <a:t>本文レベル</a:t>
            </a:r>
            <a:r>
              <a:rPr lang="en-US" altLang="ja-JP" smtClean="0">
                <a:sym typeface="Helvetica Neue Bold Condensed"/>
              </a:rPr>
              <a:t>4</a:t>
            </a:r>
          </a:p>
          <a:p>
            <a:pPr lvl="4"/>
            <a:r>
              <a:rPr lang="ja-JP" altLang="en-US" smtClean="0">
                <a:sym typeface="Helvetica Neue Bold Condensed"/>
              </a:rPr>
              <a:t>本文レベル </a:t>
            </a:r>
            <a:r>
              <a:rPr lang="en-US" altLang="ja-JP" smtClean="0">
                <a:sym typeface="Helvetica Neue Bold Condensed"/>
              </a:rPr>
              <a:t>5</a:t>
            </a:r>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2" r:id="rId5"/>
    <p:sldLayoutId id="2147483661" r:id="rId6"/>
    <p:sldLayoutId id="2147483660" r:id="rId7"/>
    <p:sldLayoutId id="2147483667" r:id="rId8"/>
    <p:sldLayoutId id="2147483668" r:id="rId9"/>
    <p:sldLayoutId id="2147483669" r:id="rId10"/>
    <p:sldLayoutId id="2147483670" r:id="rId11"/>
    <p:sldLayoutId id="2147483671" r:id="rId12"/>
    <p:sldLayoutId id="2147483672" r:id="rId13"/>
    <p:sldLayoutId id="2147483673" r:id="rId14"/>
  </p:sldLayoutIdLst>
  <p:transition spd="med"/>
  <p:txStyles>
    <p:titleStyle>
      <a:lvl1pPr algn="ctr" defTabSz="584200" rtl="0" eaLnBrk="0" fontAlgn="base" hangingPunct="0">
        <a:spcBef>
          <a:spcPct val="0"/>
        </a:spcBef>
        <a:spcAft>
          <a:spcPct val="0"/>
        </a:spcAft>
        <a:defRPr sz="4800" b="1" spc="-144">
          <a:solidFill>
            <a:srgbClr val="EEEEEE"/>
          </a:solidFill>
          <a:latin typeface="+mn-lt"/>
          <a:ea typeface="+mn-ea"/>
          <a:cs typeface="+mn-cs"/>
          <a:sym typeface="Superclarendon Light"/>
        </a:defRPr>
      </a:lvl1pPr>
      <a:lvl2pPr algn="ctr" defTabSz="584200" rtl="0" eaLnBrk="0" fontAlgn="base" hangingPunct="0">
        <a:spcBef>
          <a:spcPct val="0"/>
        </a:spcBef>
        <a:spcAft>
          <a:spcPct val="0"/>
        </a:spcAft>
        <a:defRPr sz="4800" b="1" spc="-144">
          <a:solidFill>
            <a:srgbClr val="EEEEEE"/>
          </a:solidFill>
          <a:latin typeface="+mn-lt"/>
          <a:ea typeface="+mn-ea"/>
          <a:cs typeface="+mn-cs"/>
          <a:sym typeface="Superclarendon Light"/>
        </a:defRPr>
      </a:lvl2pPr>
      <a:lvl3pPr algn="ctr" defTabSz="584200" rtl="0" eaLnBrk="0" fontAlgn="base" hangingPunct="0">
        <a:spcBef>
          <a:spcPct val="0"/>
        </a:spcBef>
        <a:spcAft>
          <a:spcPct val="0"/>
        </a:spcAft>
        <a:defRPr sz="4800" b="1" spc="-144">
          <a:solidFill>
            <a:srgbClr val="EEEEEE"/>
          </a:solidFill>
          <a:latin typeface="+mn-lt"/>
          <a:ea typeface="+mn-ea"/>
          <a:cs typeface="+mn-cs"/>
          <a:sym typeface="Superclarendon Light"/>
        </a:defRPr>
      </a:lvl3pPr>
      <a:lvl4pPr algn="ctr" defTabSz="584200" rtl="0" eaLnBrk="0" fontAlgn="base" hangingPunct="0">
        <a:spcBef>
          <a:spcPct val="0"/>
        </a:spcBef>
        <a:spcAft>
          <a:spcPct val="0"/>
        </a:spcAft>
        <a:defRPr sz="4800" b="1" spc="-144">
          <a:solidFill>
            <a:srgbClr val="EEEEEE"/>
          </a:solidFill>
          <a:latin typeface="+mn-lt"/>
          <a:ea typeface="+mn-ea"/>
          <a:cs typeface="+mn-cs"/>
          <a:sym typeface="Superclarendon Light"/>
        </a:defRPr>
      </a:lvl4pPr>
      <a:lvl5pPr algn="ctr" defTabSz="584200" rtl="0" eaLnBrk="0" fontAlgn="base" hangingPunct="0">
        <a:spcBef>
          <a:spcPct val="0"/>
        </a:spcBef>
        <a:spcAft>
          <a:spcPct val="0"/>
        </a:spcAft>
        <a:defRPr sz="4800" b="1" spc="-144">
          <a:solidFill>
            <a:srgbClr val="EEEEEE"/>
          </a:solidFill>
          <a:latin typeface="+mn-lt"/>
          <a:ea typeface="+mn-ea"/>
          <a:cs typeface="+mn-cs"/>
          <a:sym typeface="Superclarendon Light"/>
        </a:defRPr>
      </a:lvl5pPr>
      <a:lvl6pPr indent="1143000" algn="ctr" defTabSz="584200">
        <a:defRPr sz="4800" b="1" spc="-144">
          <a:solidFill>
            <a:srgbClr val="EEEEEE"/>
          </a:solidFill>
          <a:latin typeface="+mn-lt"/>
          <a:ea typeface="+mn-ea"/>
          <a:cs typeface="+mn-cs"/>
          <a:sym typeface="Superclarendon Light"/>
        </a:defRPr>
      </a:lvl6pPr>
      <a:lvl7pPr indent="1371600" algn="ctr" defTabSz="584200">
        <a:defRPr sz="4800" b="1" spc="-144">
          <a:solidFill>
            <a:srgbClr val="EEEEEE"/>
          </a:solidFill>
          <a:latin typeface="+mn-lt"/>
          <a:ea typeface="+mn-ea"/>
          <a:cs typeface="+mn-cs"/>
          <a:sym typeface="Superclarendon Light"/>
        </a:defRPr>
      </a:lvl7pPr>
      <a:lvl8pPr indent="1600200" algn="ctr" defTabSz="584200">
        <a:defRPr sz="4800" b="1" spc="-144">
          <a:solidFill>
            <a:srgbClr val="EEEEEE"/>
          </a:solidFill>
          <a:latin typeface="+mn-lt"/>
          <a:ea typeface="+mn-ea"/>
          <a:cs typeface="+mn-cs"/>
          <a:sym typeface="Superclarendon Light"/>
        </a:defRPr>
      </a:lvl8pPr>
      <a:lvl9pPr indent="1828800" algn="ctr" defTabSz="584200">
        <a:defRPr sz="4800" b="1" spc="-144">
          <a:solidFill>
            <a:srgbClr val="EEEEEE"/>
          </a:solidFill>
          <a:latin typeface="+mn-lt"/>
          <a:ea typeface="+mn-ea"/>
          <a:cs typeface="+mn-cs"/>
          <a:sym typeface="Superclarendon Light"/>
        </a:defRPr>
      </a:lvl9pPr>
    </p:titleStyle>
    <p:bodyStyle>
      <a:lvl1pPr marL="622300" indent="-622300" algn="l" defTabSz="584200" rtl="0" eaLnBrk="0" fontAlgn="base" hangingPunct="0">
        <a:spcBef>
          <a:spcPts val="4200"/>
        </a:spcBef>
        <a:spcAft>
          <a:spcPct val="0"/>
        </a:spcAft>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1pPr>
      <a:lvl2pPr marL="1244600" indent="-622300" algn="l" defTabSz="584200" rtl="0" eaLnBrk="0" fontAlgn="base" hangingPunct="0">
        <a:spcBef>
          <a:spcPts val="4200"/>
        </a:spcBef>
        <a:spcAft>
          <a:spcPct val="0"/>
        </a:spcAft>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2pPr>
      <a:lvl3pPr marL="1866900" indent="-622300" algn="l" defTabSz="584200" rtl="0" eaLnBrk="0" fontAlgn="base" hangingPunct="0">
        <a:spcBef>
          <a:spcPts val="4200"/>
        </a:spcBef>
        <a:spcAft>
          <a:spcPct val="0"/>
        </a:spcAft>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3pPr>
      <a:lvl4pPr marL="2489200" indent="-622300" algn="l" defTabSz="584200" rtl="0" eaLnBrk="0" fontAlgn="base" hangingPunct="0">
        <a:spcBef>
          <a:spcPts val="4200"/>
        </a:spcBef>
        <a:spcAft>
          <a:spcPct val="0"/>
        </a:spcAft>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4pPr>
      <a:lvl5pPr marL="3111500" indent="-622300" algn="l" defTabSz="584200" rtl="0" eaLnBrk="0" fontAlgn="base" hangingPunct="0">
        <a:spcBef>
          <a:spcPts val="4200"/>
        </a:spcBef>
        <a:spcAft>
          <a:spcPct val="0"/>
        </a:spcAft>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5pPr>
      <a:lvl6pPr marL="37338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6pPr>
      <a:lvl7pPr marL="43561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7pPr>
      <a:lvl8pPr marL="49784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8pPr>
      <a:lvl9pPr marL="56007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9pPr>
    </p:bodyStyle>
    <p:otherStyle>
      <a:lvl1pPr algn="ctr" defTabSz="584200">
        <a:defRPr b="1">
          <a:solidFill>
            <a:schemeClr val="tx1"/>
          </a:solidFill>
          <a:latin typeface="+mn-lt"/>
          <a:ea typeface="+mn-ea"/>
          <a:cs typeface="+mn-cs"/>
          <a:sym typeface="Superclarendon Light"/>
        </a:defRPr>
      </a:lvl1pPr>
      <a:lvl2pPr indent="228600" algn="ctr" defTabSz="584200">
        <a:defRPr b="1">
          <a:solidFill>
            <a:schemeClr val="tx1"/>
          </a:solidFill>
          <a:latin typeface="+mn-lt"/>
          <a:ea typeface="+mn-ea"/>
          <a:cs typeface="+mn-cs"/>
          <a:sym typeface="Superclarendon Light"/>
        </a:defRPr>
      </a:lvl2pPr>
      <a:lvl3pPr indent="457200" algn="ctr" defTabSz="584200">
        <a:defRPr b="1">
          <a:solidFill>
            <a:schemeClr val="tx1"/>
          </a:solidFill>
          <a:latin typeface="+mn-lt"/>
          <a:ea typeface="+mn-ea"/>
          <a:cs typeface="+mn-cs"/>
          <a:sym typeface="Superclarendon Light"/>
        </a:defRPr>
      </a:lvl3pPr>
      <a:lvl4pPr indent="685800" algn="ctr" defTabSz="584200">
        <a:defRPr b="1">
          <a:solidFill>
            <a:schemeClr val="tx1"/>
          </a:solidFill>
          <a:latin typeface="+mn-lt"/>
          <a:ea typeface="+mn-ea"/>
          <a:cs typeface="+mn-cs"/>
          <a:sym typeface="Superclarendon Light"/>
        </a:defRPr>
      </a:lvl4pPr>
      <a:lvl5pPr indent="914400" algn="ctr" defTabSz="584200">
        <a:defRPr b="1">
          <a:solidFill>
            <a:schemeClr val="tx1"/>
          </a:solidFill>
          <a:latin typeface="+mn-lt"/>
          <a:ea typeface="+mn-ea"/>
          <a:cs typeface="+mn-cs"/>
          <a:sym typeface="Superclarendon Light"/>
        </a:defRPr>
      </a:lvl5pPr>
      <a:lvl6pPr indent="1143000" algn="ctr" defTabSz="584200">
        <a:defRPr b="1">
          <a:solidFill>
            <a:schemeClr val="tx1"/>
          </a:solidFill>
          <a:latin typeface="+mn-lt"/>
          <a:ea typeface="+mn-ea"/>
          <a:cs typeface="+mn-cs"/>
          <a:sym typeface="Superclarendon Light"/>
        </a:defRPr>
      </a:lvl6pPr>
      <a:lvl7pPr indent="1371600" algn="ctr" defTabSz="584200">
        <a:defRPr b="1">
          <a:solidFill>
            <a:schemeClr val="tx1"/>
          </a:solidFill>
          <a:latin typeface="+mn-lt"/>
          <a:ea typeface="+mn-ea"/>
          <a:cs typeface="+mn-cs"/>
          <a:sym typeface="Superclarendon Light"/>
        </a:defRPr>
      </a:lvl7pPr>
      <a:lvl8pPr indent="1600200" algn="ctr" defTabSz="584200">
        <a:defRPr b="1">
          <a:solidFill>
            <a:schemeClr val="tx1"/>
          </a:solidFill>
          <a:latin typeface="+mn-lt"/>
          <a:ea typeface="+mn-ea"/>
          <a:cs typeface="+mn-cs"/>
          <a:sym typeface="Superclarendon Light"/>
        </a:defRPr>
      </a:lvl8pPr>
      <a:lvl9pPr indent="1828800" algn="ctr" defTabSz="584200">
        <a:defRPr b="1">
          <a:solidFill>
            <a:schemeClr val="tx1"/>
          </a:solidFill>
          <a:latin typeface="+mn-lt"/>
          <a:ea typeface="+mn-ea"/>
          <a:cs typeface="+mn-cs"/>
          <a:sym typeface="Superclarendon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E4044"/>
        </a:solidFill>
        <a:effectLst/>
      </p:bgPr>
    </p:bg>
    <p:spTree>
      <p:nvGrpSpPr>
        <p:cNvPr id="1" name=""/>
        <p:cNvGrpSpPr/>
        <p:nvPr/>
      </p:nvGrpSpPr>
      <p:grpSpPr>
        <a:xfrm>
          <a:off x="0" y="0"/>
          <a:ext cx="0" cy="0"/>
          <a:chOff x="0" y="0"/>
          <a:chExt cx="0" cy="0"/>
        </a:xfrm>
      </p:grpSpPr>
      <p:grpSp>
        <p:nvGrpSpPr>
          <p:cNvPr id="17410" name="Group 42"/>
          <p:cNvGrpSpPr>
            <a:grpSpLocks/>
          </p:cNvGrpSpPr>
          <p:nvPr/>
        </p:nvGrpSpPr>
        <p:grpSpPr bwMode="auto">
          <a:xfrm>
            <a:off x="355600" y="368300"/>
            <a:ext cx="12280900" cy="6330950"/>
            <a:chOff x="-31750" y="-31750"/>
            <a:chExt cx="12280900" cy="6330950"/>
          </a:xfrm>
        </p:grpSpPr>
        <p:pic>
          <p:nvPicPr>
            <p:cNvPr id="17413" name="pasted-image.jpg"/>
            <p:cNvPicPr>
              <a:picLocks noChangeAspect="1" noChangeArrowheads="1"/>
            </p:cNvPicPr>
            <p:nvPr/>
          </p:nvPicPr>
          <p:blipFill>
            <a:blip r:embed="rId3"/>
            <a:srcRect t="15800" b="15800"/>
            <a:stretch>
              <a:fillRect/>
            </a:stretch>
          </p:blipFill>
          <p:spPr bwMode="auto">
            <a:xfrm>
              <a:off x="0" y="0"/>
              <a:ext cx="12217400" cy="6267286"/>
            </a:xfrm>
            <a:prstGeom prst="rect">
              <a:avLst/>
            </a:prstGeom>
            <a:noFill/>
            <a:ln w="9525">
              <a:noFill/>
              <a:miter lim="800000"/>
              <a:headEnd/>
              <a:tailEnd/>
            </a:ln>
          </p:spPr>
        </p:pic>
        <p:pic>
          <p:nvPicPr>
            <p:cNvPr id="17414" name="図 39"/>
            <p:cNvPicPr>
              <a:picLocks noChangeAspect="1" noChangeArrowheads="1"/>
            </p:cNvPicPr>
            <p:nvPr/>
          </p:nvPicPr>
          <p:blipFill>
            <a:blip r:embed="rId4"/>
            <a:srcRect/>
            <a:stretch>
              <a:fillRect/>
            </a:stretch>
          </p:blipFill>
          <p:spPr bwMode="auto">
            <a:xfrm>
              <a:off x="-31750" y="-31750"/>
              <a:ext cx="12280900" cy="6330950"/>
            </a:xfrm>
            <a:prstGeom prst="rect">
              <a:avLst/>
            </a:prstGeom>
            <a:noFill/>
            <a:ln w="9525">
              <a:noFill/>
              <a:miter lim="800000"/>
              <a:headEnd/>
              <a:tailEnd/>
            </a:ln>
          </p:spPr>
        </p:pic>
      </p:grpSp>
      <p:sp>
        <p:nvSpPr>
          <p:cNvPr id="43" name="Shape 43"/>
          <p:cNvSpPr>
            <a:spLocks noGrp="1"/>
          </p:cNvSpPr>
          <p:nvPr>
            <p:ph type="title"/>
          </p:nvPr>
        </p:nvSpPr>
        <p:spPr/>
        <p:txBody>
          <a:bodyPr/>
          <a:lstStyle/>
          <a:p>
            <a:pPr eaLnBrk="1" fontAlgn="auto" hangingPunct="1">
              <a:spcBef>
                <a:spcPts val="0"/>
              </a:spcBef>
              <a:spcAft>
                <a:spcPts val="0"/>
              </a:spcAft>
              <a:defRPr sz="1800" b="0" spc="0">
                <a:solidFill>
                  <a:srgbClr val="000000"/>
                </a:solidFill>
              </a:defRPr>
            </a:pPr>
            <a:r>
              <a:t>こころ</a:t>
            </a:r>
          </a:p>
        </p:txBody>
      </p:sp>
      <p:sp>
        <p:nvSpPr>
          <p:cNvPr id="17412" name="Shape 44"/>
          <p:cNvSpPr>
            <a:spLocks noGrp="1"/>
          </p:cNvSpPr>
          <p:nvPr>
            <p:ph type="body" idx="1"/>
          </p:nvPr>
        </p:nvSpPr>
        <p:spPr/>
        <p:txBody>
          <a:bodyPr/>
          <a:lstStyle/>
          <a:p>
            <a:pPr eaLnBrk="1" hangingPunct="1">
              <a:spcBef>
                <a:spcPct val="0"/>
              </a:spcBef>
            </a:pPr>
            <a:r>
              <a:rPr lang="ja-JP" altLang="en-US" smtClean="0"/>
              <a:t>ライフスタジオ大宮店　主題討論</a:t>
            </a:r>
            <a:r>
              <a:rPr lang="en-US" altLang="ja-JP" smtClean="0"/>
              <a:t>〜</a:t>
            </a:r>
            <a:r>
              <a:rPr lang="ja-JP" altLang="en-US" smtClean="0"/>
              <a:t>文学</a:t>
            </a:r>
            <a:r>
              <a:rPr lang="en-US" altLang="ja-JP" smtClean="0"/>
              <a: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0000" y="1473200"/>
            <a:ext cx="10464800" cy="6843713"/>
          </a:xfrm>
        </p:spPr>
        <p:txBody>
          <a:bodyPr/>
          <a:lstStyle/>
          <a:p>
            <a:pPr eaLnBrk="1" fontAlgn="auto" hangingPunct="1">
              <a:spcBef>
                <a:spcPts val="0"/>
              </a:spcBef>
              <a:spcAft>
                <a:spcPts val="0"/>
              </a:spcAft>
              <a:defRPr/>
            </a:pPr>
            <a:r>
              <a:rPr kumimoji="1" lang="ja-JP" altLang="en-US">
                <a:solidFill>
                  <a:srgbClr val="000000"/>
                </a:solidFill>
              </a:rPr>
              <a:t>皆の意見</a:t>
            </a:r>
            <a:r>
              <a:rPr kumimoji="1" lang="ja-JP" altLang="en-US" dirty="0">
                <a:solidFill>
                  <a:srgbClr val="000000"/>
                </a:solidFill>
              </a:rPr>
              <a:t/>
            </a:r>
            <a:br>
              <a:rPr kumimoji="1" lang="ja-JP" altLang="en-US" dirty="0">
                <a:solidFill>
                  <a:srgbClr val="000000"/>
                </a:solidFill>
              </a:rPr>
            </a:br>
            <a:r>
              <a:rPr kumimoji="1" lang="ja-JP" altLang="en-US" dirty="0">
                <a:solidFill>
                  <a:srgbClr val="000000"/>
                </a:solidFill>
              </a:rPr>
              <a:t/>
            </a:r>
            <a:br>
              <a:rPr kumimoji="1" lang="ja-JP" altLang="en-US" dirty="0">
                <a:solidFill>
                  <a:srgbClr val="000000"/>
                </a:solidFill>
              </a:rPr>
            </a:br>
            <a:r>
              <a:rPr kumimoji="1" lang="ja-JP" altLang="en-US">
                <a:solidFill>
                  <a:srgbClr val="000000"/>
                </a:solidFill>
                <a:latin typeface="MS PGothic" charset="0"/>
              </a:rPr>
              <a:t>人は皆同じだが、どこで悪人になるか分からない＝信じれない（先生の過去が原因）</a:t>
            </a:r>
            <a:endParaRPr kumimoji="1" lang="ja-JP" altLang="en-US" dirty="0">
              <a:solidFill>
                <a:srgbClr val="000000"/>
              </a:solidFill>
              <a:latin typeface="MS PGothic"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hape 83"/>
          <p:cNvSpPr>
            <a:spLocks noChangeArrowheads="1"/>
          </p:cNvSpPr>
          <p:nvPr/>
        </p:nvSpPr>
        <p:spPr bwMode="auto">
          <a:xfrm>
            <a:off x="4427538" y="2640013"/>
            <a:ext cx="4387850" cy="1019175"/>
          </a:xfrm>
          <a:prstGeom prst="rect">
            <a:avLst/>
          </a:prstGeom>
          <a:noFill/>
          <a:ln w="12700">
            <a:noFill/>
            <a:miter lim="400000"/>
            <a:headEnd/>
            <a:tailEnd/>
          </a:ln>
        </p:spPr>
        <p:txBody>
          <a:bodyPr wrap="none" lIns="50800" tIns="50800" rIns="50800" bIns="50800" anchor="ctr">
            <a:spAutoFit/>
          </a:bodyPr>
          <a:lstStyle/>
          <a:p>
            <a:pPr algn="ctr"/>
            <a:r>
              <a:rPr kumimoji="0" lang="en-US" altLang="ja-JP" sz="6100"/>
              <a:t>Ⅱ</a:t>
            </a:r>
            <a:r>
              <a:rPr kumimoji="0" lang="ja-JP" altLang="en-US" sz="6100"/>
              <a:t>　先生とＫ</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p:txBody>
          <a:bodyPr/>
          <a:lstStyle/>
          <a:p>
            <a:pPr eaLnBrk="1" fontAlgn="auto" hangingPunct="1">
              <a:spcBef>
                <a:spcPts val="0"/>
              </a:spcBef>
              <a:spcAft>
                <a:spcPts val="0"/>
              </a:spcAft>
              <a:defRPr sz="1800" b="0" spc="0">
                <a:solidFill>
                  <a:srgbClr val="000000"/>
                </a:solidFill>
              </a:defRPr>
            </a:pPr>
            <a:r>
              <a:t>先生がKにしたこととは？</a:t>
            </a:r>
          </a:p>
        </p:txBody>
      </p:sp>
      <p:grpSp>
        <p:nvGrpSpPr>
          <p:cNvPr id="36866" name="Group 88"/>
          <p:cNvGrpSpPr>
            <a:grpSpLocks/>
          </p:cNvGrpSpPr>
          <p:nvPr/>
        </p:nvGrpSpPr>
        <p:grpSpPr bwMode="auto">
          <a:xfrm>
            <a:off x="7707313" y="4351338"/>
            <a:ext cx="3448050" cy="2419350"/>
            <a:chOff x="-31750" y="-31749"/>
            <a:chExt cx="3447586" cy="2419359"/>
          </a:xfrm>
        </p:grpSpPr>
        <p:sp>
          <p:nvSpPr>
            <p:cNvPr id="87" name="Shape 87"/>
            <p:cNvSpPr/>
            <p:nvPr/>
          </p:nvSpPr>
          <p:spPr>
            <a:xfrm>
              <a:off x="-4" y="1"/>
              <a:ext cx="3384095" cy="235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a:noFill/>
            </a:ln>
            <a:effectLst/>
            <a:extLst>
              <a:ext uri="{C572A759-6A51-4108-AA02-DFA0A04FC94B}"/>
            </a:extLst>
          </p:spPr>
          <p:txBody>
            <a:bodyPr lIns="50800" tIns="50800" rIns="50800" bIns="50800" anchor="ctr"/>
            <a:lstStyle>
              <a:lvl1pPr>
                <a:defRPr sz="3900">
                  <a:effectLst>
                    <a:outerShdw blurRad="25400" dist="25400" dir="2388334" rotWithShape="0">
                      <a:srgbClr val="000000">
                        <a:alpha val="79310"/>
                      </a:srgbClr>
                    </a:outerShdw>
                  </a:effectLst>
                  <a:latin typeface="Helvetica Neue"/>
                  <a:ea typeface="Helvetica Neue"/>
                  <a:cs typeface="Helvetica Neue"/>
                  <a:sym typeface="Helvetica Neue"/>
                </a:defRPr>
              </a:lvl1pPr>
            </a:lstStyle>
            <a:p>
              <a:pPr algn="ctr" fontAlgn="auto">
                <a:spcBef>
                  <a:spcPts val="0"/>
                </a:spcBef>
                <a:spcAft>
                  <a:spcPts val="0"/>
                </a:spcAft>
                <a:defRPr sz="1800">
                  <a:solidFill>
                    <a:srgbClr val="000000"/>
                  </a:solidFill>
                  <a:effectLst/>
                </a:defRPr>
              </a:pPr>
              <a:r>
                <a:rPr kumimoji="0" kern="0"/>
                <a:t>K</a:t>
              </a:r>
            </a:p>
          </p:txBody>
        </p:sp>
        <p:pic>
          <p:nvPicPr>
            <p:cNvPr id="36876" name="図 85"/>
            <p:cNvPicPr>
              <a:picLocks noChangeAspect="1" noChangeArrowheads="1"/>
            </p:cNvPicPr>
            <p:nvPr/>
          </p:nvPicPr>
          <p:blipFill>
            <a:blip r:embed="rId3"/>
            <a:srcRect/>
            <a:stretch>
              <a:fillRect/>
            </a:stretch>
          </p:blipFill>
          <p:spPr bwMode="auto">
            <a:xfrm>
              <a:off x="-31750" y="-31750"/>
              <a:ext cx="3447587" cy="2419360"/>
            </a:xfrm>
            <a:prstGeom prst="rect">
              <a:avLst/>
            </a:prstGeom>
            <a:noFill/>
            <a:ln w="9525">
              <a:noFill/>
              <a:miter lim="800000"/>
              <a:headEnd/>
              <a:tailEnd/>
            </a:ln>
          </p:spPr>
        </p:pic>
      </p:grpSp>
      <p:pic>
        <p:nvPicPr>
          <p:cNvPr id="36867" name="図 88"/>
          <p:cNvPicPr>
            <a:picLocks noChangeAspect="1" noChangeArrowheads="1"/>
          </p:cNvPicPr>
          <p:nvPr/>
        </p:nvPicPr>
        <p:blipFill>
          <a:blip r:embed="rId4"/>
          <a:srcRect/>
          <a:stretch>
            <a:fillRect/>
          </a:stretch>
        </p:blipFill>
        <p:spPr bwMode="auto">
          <a:xfrm>
            <a:off x="6000750" y="4860925"/>
            <a:ext cx="1366838" cy="1400175"/>
          </a:xfrm>
          <a:prstGeom prst="rect">
            <a:avLst/>
          </a:prstGeom>
          <a:noFill/>
          <a:ln w="9525">
            <a:noFill/>
            <a:miter lim="800000"/>
            <a:headEnd/>
            <a:tailEnd/>
          </a:ln>
        </p:spPr>
      </p:pic>
      <p:grpSp>
        <p:nvGrpSpPr>
          <p:cNvPr id="36868" name="Group 93"/>
          <p:cNvGrpSpPr>
            <a:grpSpLocks/>
          </p:cNvGrpSpPr>
          <p:nvPr/>
        </p:nvGrpSpPr>
        <p:grpSpPr bwMode="auto">
          <a:xfrm>
            <a:off x="2403475" y="4541838"/>
            <a:ext cx="2727325" cy="2228850"/>
            <a:chOff x="-31749" y="-31749"/>
            <a:chExt cx="2727655" cy="2229134"/>
          </a:xfrm>
        </p:grpSpPr>
        <p:sp>
          <p:nvSpPr>
            <p:cNvPr id="92" name="Shape 92"/>
            <p:cNvSpPr/>
            <p:nvPr/>
          </p:nvSpPr>
          <p:spPr>
            <a:xfrm>
              <a:off x="5" y="5"/>
              <a:ext cx="2664147" cy="21656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a:noFill/>
            </a:ln>
            <a:effectLst/>
            <a:extLst>
              <a:ext uri="{C572A759-6A51-4108-AA02-DFA0A04FC94B}"/>
            </a:extLst>
          </p:spPr>
          <p:txBody>
            <a:bodyPr lIns="50800" tIns="50800" rIns="50800" bIns="50800" anchor="ctr"/>
            <a:lstStyle>
              <a:lvl1pPr>
                <a:defRPr sz="3900">
                  <a:effectLst>
                    <a:outerShdw blurRad="25400" dist="25400" dir="2388334" rotWithShape="0">
                      <a:srgbClr val="000000">
                        <a:alpha val="79310"/>
                      </a:srgbClr>
                    </a:outerShdw>
                  </a:effectLst>
                  <a:latin typeface="Helvetica Neue"/>
                  <a:ea typeface="Helvetica Neue"/>
                  <a:cs typeface="Helvetica Neue"/>
                  <a:sym typeface="Helvetica Neue"/>
                </a:defRPr>
              </a:lvl1pPr>
            </a:lstStyle>
            <a:p>
              <a:pPr algn="ctr" fontAlgn="auto">
                <a:spcBef>
                  <a:spcPts val="0"/>
                </a:spcBef>
                <a:spcAft>
                  <a:spcPts val="0"/>
                </a:spcAft>
                <a:defRPr sz="1800">
                  <a:solidFill>
                    <a:srgbClr val="000000"/>
                  </a:solidFill>
                  <a:effectLst/>
                </a:defRPr>
              </a:pPr>
              <a:r>
                <a:rPr kumimoji="0" kern="0"/>
                <a:t>先生</a:t>
              </a:r>
            </a:p>
          </p:txBody>
        </p:sp>
        <p:pic>
          <p:nvPicPr>
            <p:cNvPr id="36874" name="図 90"/>
            <p:cNvPicPr>
              <a:picLocks noChangeAspect="1" noChangeArrowheads="1"/>
            </p:cNvPicPr>
            <p:nvPr/>
          </p:nvPicPr>
          <p:blipFill>
            <a:blip r:embed="rId5"/>
            <a:srcRect/>
            <a:stretch>
              <a:fillRect/>
            </a:stretch>
          </p:blipFill>
          <p:spPr bwMode="auto">
            <a:xfrm>
              <a:off x="-31750" y="-31750"/>
              <a:ext cx="2727656" cy="2229135"/>
            </a:xfrm>
            <a:prstGeom prst="rect">
              <a:avLst/>
            </a:prstGeom>
            <a:noFill/>
            <a:ln w="9525">
              <a:noFill/>
              <a:miter lim="800000"/>
              <a:headEnd/>
              <a:tailEnd/>
            </a:ln>
          </p:spPr>
        </p:pic>
      </p:grpSp>
      <p:pic>
        <p:nvPicPr>
          <p:cNvPr id="36869" name="図 93"/>
          <p:cNvPicPr>
            <a:picLocks noChangeAspect="1" noChangeArrowheads="1"/>
          </p:cNvPicPr>
          <p:nvPr/>
        </p:nvPicPr>
        <p:blipFill>
          <a:blip r:embed="rId6"/>
          <a:srcRect/>
          <a:stretch>
            <a:fillRect/>
          </a:stretch>
        </p:blipFill>
        <p:spPr bwMode="auto">
          <a:xfrm>
            <a:off x="2941638" y="6913563"/>
            <a:ext cx="1638300" cy="1955800"/>
          </a:xfrm>
          <a:prstGeom prst="rect">
            <a:avLst/>
          </a:prstGeom>
          <a:noFill/>
          <a:ln w="9525">
            <a:noFill/>
            <a:miter lim="800000"/>
            <a:headEnd/>
            <a:tailEnd/>
          </a:ln>
        </p:spPr>
      </p:pic>
      <p:pic>
        <p:nvPicPr>
          <p:cNvPr id="36870" name="図 94"/>
          <p:cNvPicPr>
            <a:picLocks noChangeAspect="1" noChangeArrowheads="1"/>
          </p:cNvPicPr>
          <p:nvPr/>
        </p:nvPicPr>
        <p:blipFill>
          <a:blip r:embed="rId7"/>
          <a:srcRect/>
          <a:stretch>
            <a:fillRect/>
          </a:stretch>
        </p:blipFill>
        <p:spPr bwMode="auto">
          <a:xfrm>
            <a:off x="8605838" y="6913563"/>
            <a:ext cx="1638300" cy="1955800"/>
          </a:xfrm>
          <a:prstGeom prst="rect">
            <a:avLst/>
          </a:prstGeom>
          <a:noFill/>
          <a:ln w="9525">
            <a:noFill/>
            <a:miter lim="800000"/>
            <a:headEnd/>
            <a:tailEnd/>
          </a:ln>
        </p:spPr>
      </p:pic>
      <p:sp>
        <p:nvSpPr>
          <p:cNvPr id="36871" name="Shape 96"/>
          <p:cNvSpPr>
            <a:spLocks noChangeArrowheads="1"/>
          </p:cNvSpPr>
          <p:nvPr/>
        </p:nvSpPr>
        <p:spPr bwMode="auto">
          <a:xfrm>
            <a:off x="1081088" y="2933700"/>
            <a:ext cx="8947150" cy="1289050"/>
          </a:xfrm>
          <a:prstGeom prst="rect">
            <a:avLst/>
          </a:prstGeom>
          <a:noFill/>
          <a:ln w="12700">
            <a:noFill/>
            <a:miter lim="400000"/>
            <a:headEnd/>
            <a:tailEnd/>
          </a:ln>
        </p:spPr>
        <p:txBody>
          <a:bodyPr wrap="none" lIns="50800" tIns="50800" rIns="50800" bIns="50800" anchor="ctr">
            <a:spAutoFit/>
          </a:bodyPr>
          <a:lstStyle/>
          <a:p>
            <a:r>
              <a:rPr kumimoji="0" lang="ja-JP" altLang="en-US" sz="2300"/>
              <a:t>もう取り返しが付かないという黒い光が、私の未来を貫いて、</a:t>
            </a:r>
          </a:p>
          <a:p>
            <a:r>
              <a:rPr kumimoji="0" lang="ja-JP" altLang="en-US" sz="2300"/>
              <a:t>一瞬間に私の前に横たわる全生涯を物凄ものすごく照らしました。</a:t>
            </a:r>
          </a:p>
          <a:p>
            <a:r>
              <a:rPr kumimoji="0" lang="ja-JP" altLang="en-US" sz="2300"/>
              <a:t>そうして私はがたがた顫ふるえ出したのです。</a:t>
            </a:r>
          </a:p>
        </p:txBody>
      </p:sp>
      <p:sp>
        <p:nvSpPr>
          <p:cNvPr id="36872" name="Shape 97"/>
          <p:cNvSpPr>
            <a:spLocks noChangeArrowheads="1"/>
          </p:cNvSpPr>
          <p:nvPr/>
        </p:nvSpPr>
        <p:spPr bwMode="auto">
          <a:xfrm>
            <a:off x="8891588" y="5586413"/>
            <a:ext cx="1079500" cy="584200"/>
          </a:xfrm>
          <a:prstGeom prst="rect">
            <a:avLst/>
          </a:prstGeom>
          <a:noFill/>
          <a:ln w="12700">
            <a:noFill/>
            <a:miter lim="400000"/>
            <a:headEnd/>
            <a:tailEnd/>
          </a:ln>
        </p:spPr>
        <p:txBody>
          <a:bodyPr wrap="none" lIns="50800" tIns="50800" rIns="50800" bIns="50800" anchor="ctr">
            <a:spAutoFit/>
          </a:bodyPr>
          <a:lstStyle/>
          <a:p>
            <a:pPr algn="ctr"/>
            <a:r>
              <a:rPr kumimoji="0" lang="ja-JP" altLang="en-US">
                <a:solidFill>
                  <a:srgbClr val="0AB8BF"/>
                </a:solidFill>
              </a:rPr>
              <a:t>自殺</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p:nvPr>
        </p:nvSpPr>
        <p:spPr/>
        <p:txBody>
          <a:bodyPr/>
          <a:lstStyle/>
          <a:p>
            <a:pPr eaLnBrk="1" fontAlgn="auto" hangingPunct="1">
              <a:spcBef>
                <a:spcPts val="0"/>
              </a:spcBef>
              <a:spcAft>
                <a:spcPts val="0"/>
              </a:spcAft>
              <a:defRPr sz="1800" b="0" spc="0">
                <a:solidFill>
                  <a:srgbClr val="000000"/>
                </a:solidFill>
              </a:defRPr>
            </a:pPr>
            <a:r>
              <a:t>自分も同じだった</a:t>
            </a:r>
          </a:p>
        </p:txBody>
      </p:sp>
      <p:sp>
        <p:nvSpPr>
          <p:cNvPr id="100" name="Shape 100"/>
          <p:cNvSpPr>
            <a:spLocks noGrp="1"/>
          </p:cNvSpPr>
          <p:nvPr>
            <p:ph type="body" idx="1"/>
          </p:nvPr>
        </p:nvSpPr>
        <p:spPr>
          <a:xfrm>
            <a:off x="1270000" y="2971800"/>
            <a:ext cx="10464800" cy="4460875"/>
          </a:xfrm>
        </p:spPr>
        <p:txBody>
          <a:bodyPr>
            <a:normAutofit/>
          </a:bodyPr>
          <a:lstStyle/>
          <a:p>
            <a:pPr marL="466725" indent="-466725" defTabSz="438150" eaLnBrk="1" fontAlgn="auto" hangingPunct="1">
              <a:spcBef>
                <a:spcPts val="3100"/>
              </a:spcBef>
              <a:spcAft>
                <a:spcPts val="0"/>
              </a:spcAft>
              <a:defRPr sz="1800">
                <a:solidFill>
                  <a:srgbClr val="000000"/>
                </a:solidFill>
              </a:defRPr>
            </a:pPr>
            <a:r>
              <a:rPr sz="2550"/>
              <a:t>私の動かなくなった原因の主なものは、全くそこにはなかったのです。叔父に欺かれた当時の私は、他(ひと)の頼みにならない事をつくづくと感じたには相違ありませんが、他を悪く取るだけあって、自分はまだ確かな気がしていました。世間はどうあろうともこの己は立派な人間だという信念がどこかにあったのです。それが Ｋ のために美事(みごと)に破壊されてしまって、自分もあの叔父と同じ人間だと意識した時、私は急にふらふらしました。</a:t>
            </a:r>
            <a:r>
              <a:rPr sz="2550" u="sng"/>
              <a:t>他に愛想を尽かした私は、自分にも愛想を尽かして動けなくなった</a:t>
            </a:r>
            <a:r>
              <a:rPr sz="2550"/>
              <a:t>のです。　　p２８２</a:t>
            </a:r>
          </a:p>
        </p:txBody>
      </p:sp>
      <p:sp>
        <p:nvSpPr>
          <p:cNvPr id="38915" name="Shape 101"/>
          <p:cNvSpPr>
            <a:spLocks noChangeArrowheads="1"/>
          </p:cNvSpPr>
          <p:nvPr/>
        </p:nvSpPr>
        <p:spPr bwMode="auto">
          <a:xfrm>
            <a:off x="2628900" y="7862888"/>
            <a:ext cx="8220075" cy="700087"/>
          </a:xfrm>
          <a:prstGeom prst="rect">
            <a:avLst/>
          </a:prstGeom>
          <a:noFill/>
          <a:ln w="12700">
            <a:noFill/>
            <a:miter lim="400000"/>
            <a:headEnd/>
            <a:tailEnd/>
          </a:ln>
        </p:spPr>
        <p:txBody>
          <a:bodyPr wrap="none" lIns="50800" tIns="50800" rIns="50800" bIns="50800" anchor="ctr">
            <a:spAutoFit/>
          </a:bodyPr>
          <a:lstStyle/>
          <a:p>
            <a:pPr algn="ctr"/>
            <a:r>
              <a:rPr kumimoji="0" lang="en-US" altLang="ja-JP" u="sng">
                <a:solidFill>
                  <a:srgbClr val="E6A629"/>
                </a:solidFill>
              </a:rPr>
              <a:t>Q,</a:t>
            </a:r>
            <a:r>
              <a:rPr kumimoji="0" lang="ja-JP" altLang="en-US" u="sng">
                <a:solidFill>
                  <a:srgbClr val="E6A629"/>
                </a:solidFill>
              </a:rPr>
              <a:t>　自分の何に愛想をつかしたのか？</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テキスト プレースホルダー 1"/>
          <p:cNvSpPr>
            <a:spLocks noGrp="1"/>
          </p:cNvSpPr>
          <p:nvPr>
            <p:ph type="body" idx="1"/>
          </p:nvPr>
        </p:nvSpPr>
        <p:spPr/>
        <p:txBody>
          <a:bodyPr/>
          <a:lstStyle/>
          <a:p>
            <a:pPr marL="0" indent="0" algn="ctr" eaLnBrk="1" hangingPunct="1">
              <a:buFont typeface="Zapf Dingbats"/>
              <a:buNone/>
            </a:pPr>
            <a:r>
              <a:rPr kumimoji="1" lang="ja-JP" altLang="en-US" sz="4800" u="sng" smtClean="0"/>
              <a:t>皆の意見</a:t>
            </a:r>
          </a:p>
          <a:p>
            <a:pPr marL="0" indent="0" algn="ctr" eaLnBrk="1" hangingPunct="1">
              <a:buFont typeface="Zapf Dingbats"/>
              <a:buNone/>
            </a:pPr>
            <a:r>
              <a:rPr kumimoji="1" lang="en-US" altLang="ja-JP" sz="4800" u="sng" smtClean="0">
                <a:solidFill>
                  <a:srgbClr val="E8F6CA"/>
                </a:solidFill>
                <a:latin typeface="ＭＳ Ｐゴシック" charset="-128"/>
              </a:rPr>
              <a:t>Q</a:t>
            </a:r>
            <a:r>
              <a:rPr kumimoji="1" lang="ja-JP" altLang="en-US" sz="4800" u="sng" smtClean="0">
                <a:solidFill>
                  <a:srgbClr val="E8F6CA"/>
                </a:solidFill>
                <a:latin typeface="ＭＳ Ｐゴシック" charset="-128"/>
              </a:rPr>
              <a:t>自分に何に愛想をつかしたのか？</a:t>
            </a:r>
          </a:p>
          <a:p>
            <a:pPr marL="0" indent="0" eaLnBrk="1" hangingPunct="1">
              <a:buFont typeface="Zapf Dingbats"/>
              <a:buNone/>
            </a:pPr>
            <a:r>
              <a:rPr kumimoji="1" lang="ja-JP" altLang="en-US" sz="4800" smtClean="0">
                <a:latin typeface="ＭＳ Ｐゴシック" charset="-128"/>
              </a:rPr>
              <a:t>自分自身が叔父のような悪人にならない自信があったが、自分も悪人になる要素があったからではないのか。</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body" idx="1"/>
          </p:nvPr>
        </p:nvSpPr>
        <p:spPr>
          <a:xfrm>
            <a:off x="1270000" y="1270000"/>
            <a:ext cx="10464800" cy="5519738"/>
          </a:xfrm>
        </p:spPr>
        <p:txBody>
          <a:bodyPr>
            <a:normAutofit/>
          </a:bodyPr>
          <a:lstStyle/>
          <a:p>
            <a:pPr marL="522731" indent="-522731" defTabSz="490727" eaLnBrk="1" fontAlgn="auto" hangingPunct="1">
              <a:spcBef>
                <a:spcPts val="3500"/>
              </a:spcBef>
              <a:spcAft>
                <a:spcPts val="0"/>
              </a:spcAft>
              <a:defRPr sz="1800">
                <a:solidFill>
                  <a:srgbClr val="000000"/>
                </a:solidFill>
              </a:defRPr>
            </a:pPr>
            <a:r>
              <a:rPr sz="2856"/>
              <a:t>しかし私がどの方面かへ切って出ようと思い立つや否いなや、恐ろしい力がどこからか出て来て、私の心をぐいと握り締めて少しも動けないようにするのです。そうして</a:t>
            </a:r>
            <a:r>
              <a:rPr sz="2856" u="sng"/>
              <a:t>その力</a:t>
            </a:r>
            <a:r>
              <a:rPr sz="2856"/>
              <a:t>が私にお前は何をする資格もない男だと抑おさえ付けるようにいって聞かせます。すると私はその一言いちげんで直すぐぐたりと萎しおれてしまいます。しばらくしてまた立ち上がろうとすると、また締め付けられます。私は歯を食いしばって、何で他ひとの邪魔をするのかと怒鳴り付けます。不可思議な力は冷ひややかな声で笑います。自分でよく知っているくせにといいます。私はまたぐたりとなります。p２８８</a:t>
            </a:r>
          </a:p>
        </p:txBody>
      </p:sp>
      <p:sp>
        <p:nvSpPr>
          <p:cNvPr id="43010" name="Shape 104"/>
          <p:cNvSpPr>
            <a:spLocks noChangeArrowheads="1"/>
          </p:cNvSpPr>
          <p:nvPr/>
        </p:nvSpPr>
        <p:spPr bwMode="auto">
          <a:xfrm>
            <a:off x="3594100" y="7621588"/>
            <a:ext cx="6289675" cy="700087"/>
          </a:xfrm>
          <a:prstGeom prst="rect">
            <a:avLst/>
          </a:prstGeom>
          <a:noFill/>
          <a:ln w="12700">
            <a:noFill/>
            <a:miter lim="400000"/>
            <a:headEnd/>
            <a:tailEnd/>
          </a:ln>
        </p:spPr>
        <p:txBody>
          <a:bodyPr wrap="none" lIns="50800" tIns="50800" rIns="50800" bIns="50800" anchor="ctr">
            <a:spAutoFit/>
          </a:bodyPr>
          <a:lstStyle/>
          <a:p>
            <a:pPr algn="ctr"/>
            <a:r>
              <a:rPr kumimoji="0" lang="en-US" altLang="ja-JP" u="sng">
                <a:solidFill>
                  <a:srgbClr val="E6A629"/>
                </a:solidFill>
              </a:rPr>
              <a:t>Q,</a:t>
            </a:r>
            <a:r>
              <a:rPr kumimoji="0" lang="ja-JP" altLang="en-US" u="sng">
                <a:solidFill>
                  <a:srgbClr val="E6A629"/>
                </a:solidFill>
              </a:rPr>
              <a:t>　先生のいうその力とは？</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テキスト プレースホルダー 1"/>
          <p:cNvSpPr>
            <a:spLocks noGrp="1"/>
          </p:cNvSpPr>
          <p:nvPr>
            <p:ph type="body" idx="1"/>
          </p:nvPr>
        </p:nvSpPr>
        <p:spPr/>
        <p:txBody>
          <a:bodyPr/>
          <a:lstStyle/>
          <a:p>
            <a:pPr marL="0" indent="0" algn="ctr" eaLnBrk="1" hangingPunct="1">
              <a:buFont typeface="Zapf Dingbats"/>
              <a:buNone/>
            </a:pPr>
            <a:r>
              <a:rPr kumimoji="1" lang="ja-JP" altLang="en-US" u="sng" smtClean="0">
                <a:solidFill>
                  <a:srgbClr val="D6D6D6"/>
                </a:solidFill>
                <a:latin typeface="ＭＳ Ｐゴシック" charset="-128"/>
              </a:rPr>
              <a:t>皆の意見</a:t>
            </a:r>
          </a:p>
          <a:p>
            <a:pPr marL="0" indent="0" algn="ctr" eaLnBrk="1" hangingPunct="1">
              <a:buFont typeface="Zapf Dingbats"/>
              <a:buNone/>
            </a:pPr>
            <a:r>
              <a:rPr kumimoji="1" lang="en-US" altLang="ja-JP" smtClean="0">
                <a:solidFill>
                  <a:srgbClr val="E8F6CA"/>
                </a:solidFill>
                <a:latin typeface="ＭＳ Ｐゴシック" charset="-128"/>
              </a:rPr>
              <a:t>Q</a:t>
            </a:r>
            <a:r>
              <a:rPr kumimoji="1" lang="ja-JP" altLang="en-US" smtClean="0">
                <a:solidFill>
                  <a:srgbClr val="E8F6CA"/>
                </a:solidFill>
                <a:latin typeface="ＭＳ Ｐゴシック" charset="-128"/>
              </a:rPr>
              <a:t>先生の言うその力とは？</a:t>
            </a:r>
          </a:p>
          <a:p>
            <a:pPr marL="0" indent="0" eaLnBrk="1" hangingPunct="1">
              <a:buFont typeface="Zapf Dingbats"/>
              <a:buNone/>
            </a:pPr>
            <a:r>
              <a:rPr kumimoji="1" lang="ja-JP" altLang="en-US" sz="4000" smtClean="0">
                <a:latin typeface="ＭＳ Ｐゴシック" charset="-128"/>
              </a:rPr>
              <a:t>悪魔みたいな物が先生の足をつかんでいる</a:t>
            </a:r>
          </a:p>
          <a:p>
            <a:pPr marL="0" indent="0" eaLnBrk="1" hangingPunct="1">
              <a:buFont typeface="Zapf Dingbats"/>
              <a:buNone/>
            </a:pPr>
            <a:r>
              <a:rPr kumimoji="1" lang="ja-JP" altLang="en-US" sz="4000" smtClean="0">
                <a:latin typeface="ＭＳ Ｐゴシック" charset="-128"/>
              </a:rPr>
              <a:t>心の中の葛藤がどこに行っても自分のあとをついてくる</a:t>
            </a:r>
          </a:p>
          <a:p>
            <a:pPr marL="0" indent="0" eaLnBrk="1" hangingPunct="1">
              <a:buFont typeface="Zapf Dingbats"/>
              <a:buNone/>
            </a:pPr>
            <a:r>
              <a:rPr kumimoji="1" lang="ja-JP" altLang="en-US" sz="4000" smtClean="0">
                <a:latin typeface="ＭＳ Ｐゴシック" charset="-128"/>
              </a:rPr>
              <a:t>先生の想像上の</a:t>
            </a:r>
            <a:r>
              <a:rPr kumimoji="1" lang="en-US" altLang="ja-JP" sz="4000" smtClean="0">
                <a:latin typeface="ＭＳ Ｐゴシック" charset="-128"/>
              </a:rPr>
              <a:t>K</a:t>
            </a:r>
            <a:r>
              <a:rPr kumimoji="1" lang="ja-JP" altLang="en-US" sz="4000" smtClean="0">
                <a:latin typeface="ＭＳ Ｐゴシック" charset="-128"/>
              </a:rPr>
              <a:t>の亡霊</a:t>
            </a:r>
          </a:p>
          <a:p>
            <a:pPr marL="0" indent="0" algn="ctr" eaLnBrk="1" hangingPunct="1">
              <a:buFont typeface="Zapf Dingbats"/>
              <a:buNone/>
            </a:pPr>
            <a:endParaRPr kumimoji="1" lang="ja-JP" altLang="en-US" smtClean="0">
              <a:solidFill>
                <a:srgbClr val="000000"/>
              </a:solidFill>
              <a:latin typeface="ＭＳ Ｐゴシック" charset="-128"/>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xfrm>
            <a:off x="1439863" y="2262188"/>
            <a:ext cx="10464800" cy="5229225"/>
          </a:xfrm>
        </p:spPr>
        <p:txBody>
          <a:bodyPr/>
          <a:lstStyle/>
          <a:p>
            <a:pPr eaLnBrk="1" fontAlgn="auto" hangingPunct="1">
              <a:spcBef>
                <a:spcPts val="0"/>
              </a:spcBef>
              <a:spcAft>
                <a:spcPts val="0"/>
              </a:spcAft>
              <a:defRPr sz="1800" b="0" spc="0">
                <a:solidFill>
                  <a:srgbClr val="000000"/>
                </a:solidFill>
              </a:defRPr>
            </a:pPr>
            <a:r>
              <a:t>先生のいう</a:t>
            </a:r>
            <a:br/>
            <a:r>
              <a:t>「人間の罪」</a:t>
            </a:r>
            <a:br/>
            <a:r>
              <a:t>とは何でしょうか？</a:t>
            </a:r>
          </a:p>
        </p:txBody>
      </p:sp>
      <p:sp>
        <p:nvSpPr>
          <p:cNvPr id="47106" name="Shape 107"/>
          <p:cNvSpPr>
            <a:spLocks noChangeArrowheads="1"/>
          </p:cNvSpPr>
          <p:nvPr/>
        </p:nvSpPr>
        <p:spPr bwMode="auto">
          <a:xfrm>
            <a:off x="9817100" y="8367713"/>
            <a:ext cx="1803400" cy="671512"/>
          </a:xfrm>
          <a:prstGeom prst="rect">
            <a:avLst/>
          </a:prstGeom>
          <a:noFill/>
          <a:ln w="12700">
            <a:noFill/>
            <a:miter lim="400000"/>
            <a:headEnd/>
            <a:tailEnd/>
          </a:ln>
        </p:spPr>
        <p:txBody>
          <a:bodyPr wrap="none" lIns="50800" tIns="50800" rIns="50800" bIns="50800" anchor="ctr">
            <a:spAutoFit/>
          </a:bodyPr>
          <a:lstStyle/>
          <a:p>
            <a:pPr algn="ctr"/>
            <a:r>
              <a:rPr kumimoji="0" lang="en-US" altLang="ja-JP"/>
              <a:t>p</a:t>
            </a:r>
            <a:r>
              <a:rPr kumimoji="0" lang="ja-JP" altLang="en-US"/>
              <a:t>２８７</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0" y="757238"/>
            <a:ext cx="10972800" cy="8559800"/>
          </a:xfrm>
        </p:spPr>
        <p:txBody>
          <a:bodyPr/>
          <a:lstStyle/>
          <a:p>
            <a:pPr eaLnBrk="1" fontAlgn="auto" hangingPunct="1">
              <a:spcBef>
                <a:spcPts val="0"/>
              </a:spcBef>
              <a:spcAft>
                <a:spcPts val="0"/>
              </a:spcAft>
              <a:defRPr/>
            </a:pPr>
            <a:r>
              <a:rPr kumimoji="1" lang="ja-JP" altLang="en-US" u="sng">
                <a:solidFill>
                  <a:srgbClr val="000000"/>
                </a:solidFill>
              </a:rPr>
              <a:t>皆の意見</a:t>
            </a:r>
            <a:r>
              <a:rPr kumimoji="1" lang="ja-JP" altLang="en-US" u="sng" dirty="0">
                <a:solidFill>
                  <a:srgbClr val="000000"/>
                </a:solidFill>
              </a:rPr>
              <a:t/>
            </a:r>
            <a:br>
              <a:rPr kumimoji="1" lang="ja-JP" altLang="en-US" u="sng" dirty="0">
                <a:solidFill>
                  <a:srgbClr val="000000"/>
                </a:solidFill>
              </a:rPr>
            </a:br>
            <a:r>
              <a:rPr kumimoji="1" lang="ja-JP" altLang="en-US" u="sng" dirty="0">
                <a:solidFill>
                  <a:srgbClr val="000000"/>
                </a:solidFill>
              </a:rPr>
              <a:t/>
            </a:r>
            <a:br>
              <a:rPr kumimoji="1" lang="ja-JP" altLang="en-US" u="sng" dirty="0">
                <a:solidFill>
                  <a:srgbClr val="000000"/>
                </a:solidFill>
              </a:rPr>
            </a:br>
            <a:r>
              <a:rPr kumimoji="1" lang="ja-JP" altLang="en-US" sz="4800">
                <a:solidFill>
                  <a:srgbClr val="000000"/>
                </a:solidFill>
                <a:latin typeface="MS PGothic" charset="0"/>
              </a:rPr>
              <a:t>・</a:t>
            </a:r>
            <a:r>
              <a:rPr kumimoji="1" lang="en-US" altLang="ja-JP" sz="4800">
                <a:solidFill>
                  <a:srgbClr val="000000"/>
                </a:solidFill>
                <a:latin typeface="MS PGothic" charset="0"/>
              </a:rPr>
              <a:t>K</a:t>
            </a:r>
            <a:r>
              <a:rPr kumimoji="1" lang="ja-JP" altLang="en-US" sz="4800">
                <a:solidFill>
                  <a:srgbClr val="000000"/>
                </a:solidFill>
                <a:latin typeface="MS PGothic" charset="0"/>
              </a:rPr>
              <a:t>の寂しさをつくった自分に罪がある→人を傷つける</a:t>
            </a:r>
            <a:r>
              <a:rPr kumimoji="1" lang="ja-JP" altLang="en-US" dirty="0">
                <a:solidFill>
                  <a:srgbClr val="000000"/>
                </a:solidFill>
                <a:latin typeface="MS PGothic" charset="0"/>
              </a:rPr>
              <a:t/>
            </a:r>
            <a:br>
              <a:rPr kumimoji="1" lang="ja-JP" altLang="en-US" dirty="0">
                <a:solidFill>
                  <a:srgbClr val="000000"/>
                </a:solidFill>
                <a:latin typeface="MS PGothic" charset="0"/>
              </a:rPr>
            </a:br>
            <a:r>
              <a:rPr kumimoji="1" lang="ja-JP" altLang="en-US" sz="4800">
                <a:solidFill>
                  <a:srgbClr val="000000"/>
                </a:solidFill>
                <a:latin typeface="MS PGothic" charset="0"/>
              </a:rPr>
              <a:t>・人間がある限り悪はなくならない</a:t>
            </a:r>
            <a:r>
              <a:rPr kumimoji="1" lang="ja-JP" altLang="en-US" dirty="0">
                <a:solidFill>
                  <a:srgbClr val="000000"/>
                </a:solidFill>
                <a:latin typeface="MS PGothic" charset="0"/>
              </a:rPr>
              <a:t/>
            </a:r>
            <a:br>
              <a:rPr kumimoji="1" lang="ja-JP" altLang="en-US" dirty="0">
                <a:solidFill>
                  <a:srgbClr val="000000"/>
                </a:solidFill>
                <a:latin typeface="MS PGothic" charset="0"/>
              </a:rPr>
            </a:br>
            <a:r>
              <a:rPr kumimoji="1" lang="ja-JP" altLang="en-US" sz="4800">
                <a:solidFill>
                  <a:srgbClr val="000000"/>
                </a:solidFill>
                <a:latin typeface="MS PGothic" charset="0"/>
              </a:rPr>
              <a:t>・人間は人である事が罪</a:t>
            </a:r>
            <a:r>
              <a:rPr kumimoji="1" lang="ja-JP" altLang="en-US" dirty="0">
                <a:solidFill>
                  <a:srgbClr val="000000"/>
                </a:solidFill>
                <a:latin typeface="MS PGothic" charset="0"/>
              </a:rPr>
              <a:t/>
            </a:r>
            <a:br>
              <a:rPr kumimoji="1" lang="ja-JP" altLang="en-US" dirty="0">
                <a:solidFill>
                  <a:srgbClr val="000000"/>
                </a:solidFill>
                <a:latin typeface="MS PGothic" charset="0"/>
              </a:rPr>
            </a:br>
            <a:r>
              <a:rPr kumimoji="1" lang="ja-JP" altLang="en-US" sz="4800">
                <a:solidFill>
                  <a:srgbClr val="000000"/>
                </a:solidFill>
                <a:latin typeface="MS PGothic" charset="0"/>
              </a:rPr>
              <a:t>・エゴイズム（他人を裏切る）自己中心</a:t>
            </a:r>
            <a:r>
              <a:rPr kumimoji="1" lang="ja-JP" altLang="en-US" dirty="0"/>
              <a:t/>
            </a:r>
            <a:br>
              <a:rPr kumimoji="1" lang="ja-JP" altLang="en-US" dirty="0"/>
            </a:br>
            <a:endParaRPr kumimoji="1" lang="ja-JP" altLang="en-US"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hape 109"/>
          <p:cNvSpPr>
            <a:spLocks noChangeArrowheads="1"/>
          </p:cNvSpPr>
          <p:nvPr/>
        </p:nvSpPr>
        <p:spPr bwMode="auto">
          <a:xfrm>
            <a:off x="4327525" y="2640013"/>
            <a:ext cx="4587875" cy="1019175"/>
          </a:xfrm>
          <a:prstGeom prst="rect">
            <a:avLst/>
          </a:prstGeom>
          <a:noFill/>
          <a:ln w="12700">
            <a:noFill/>
            <a:miter lim="400000"/>
            <a:headEnd/>
            <a:tailEnd/>
          </a:ln>
        </p:spPr>
        <p:txBody>
          <a:bodyPr wrap="none" lIns="50800" tIns="50800" rIns="50800" bIns="50800" anchor="ctr">
            <a:spAutoFit/>
          </a:bodyPr>
          <a:lstStyle/>
          <a:p>
            <a:pPr algn="ctr"/>
            <a:r>
              <a:rPr kumimoji="0" lang="en-US" altLang="ja-JP" sz="6100"/>
              <a:t>Ⅲ</a:t>
            </a:r>
            <a:r>
              <a:rPr kumimoji="0" lang="ja-JP" altLang="en-US" sz="6100"/>
              <a:t>　先生と私</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E4044"/>
        </a:solidFill>
        <a:effectLst/>
      </p:bgPr>
    </p:bg>
    <p:spTree>
      <p:nvGrpSpPr>
        <p:cNvPr id="1" name=""/>
        <p:cNvGrpSpPr/>
        <p:nvPr/>
      </p:nvGrpSpPr>
      <p:grpSpPr>
        <a:xfrm>
          <a:off x="0" y="0"/>
          <a:ext cx="0" cy="0"/>
          <a:chOff x="0" y="0"/>
          <a:chExt cx="0" cy="0"/>
        </a:xfrm>
      </p:grpSpPr>
      <p:pic>
        <p:nvPicPr>
          <p:cNvPr id="19458" name="pasted-image.jpg"/>
          <p:cNvPicPr>
            <a:picLocks noChangeAspect="1" noChangeArrowheads="1"/>
          </p:cNvPicPr>
          <p:nvPr/>
        </p:nvPicPr>
        <p:blipFill>
          <a:blip r:embed="rId3"/>
          <a:srcRect l="8626" r="8626"/>
          <a:stretch>
            <a:fillRect/>
          </a:stretch>
        </p:blipFill>
        <p:spPr bwMode="auto">
          <a:xfrm>
            <a:off x="6416675" y="296863"/>
            <a:ext cx="5937250" cy="9159875"/>
          </a:xfrm>
          <a:prstGeom prst="rect">
            <a:avLst/>
          </a:prstGeom>
          <a:noFill/>
          <a:ln w="12700">
            <a:noFill/>
            <a:miter lim="400000"/>
            <a:headEnd/>
            <a:tailEnd/>
          </a:ln>
        </p:spPr>
      </p:pic>
      <p:sp>
        <p:nvSpPr>
          <p:cNvPr id="47" name="Shape 47"/>
          <p:cNvSpPr>
            <a:spLocks noGrp="1"/>
          </p:cNvSpPr>
          <p:nvPr>
            <p:ph type="title"/>
          </p:nvPr>
        </p:nvSpPr>
        <p:spPr/>
        <p:txBody>
          <a:bodyPr/>
          <a:lstStyle/>
          <a:p>
            <a:pPr eaLnBrk="1" fontAlgn="auto" hangingPunct="1">
              <a:spcBef>
                <a:spcPts val="0"/>
              </a:spcBef>
              <a:spcAft>
                <a:spcPts val="0"/>
              </a:spcAft>
              <a:defRPr sz="1800" b="0" spc="0">
                <a:solidFill>
                  <a:srgbClr val="000000"/>
                </a:solidFill>
              </a:defRPr>
            </a:pPr>
            <a:r>
              <a:t>相関図</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p:txBody>
          <a:bodyPr/>
          <a:lstStyle/>
          <a:p>
            <a:pPr eaLnBrk="1" fontAlgn="auto" hangingPunct="1">
              <a:spcBef>
                <a:spcPts val="0"/>
              </a:spcBef>
              <a:spcAft>
                <a:spcPts val="0"/>
              </a:spcAft>
              <a:defRPr sz="1800" b="0" spc="0">
                <a:solidFill>
                  <a:srgbClr val="000000"/>
                </a:solidFill>
              </a:defRPr>
            </a:pPr>
            <a:r>
              <a:t>先生が私に求めるものとは？</a:t>
            </a:r>
          </a:p>
        </p:txBody>
      </p:sp>
      <p:grpSp>
        <p:nvGrpSpPr>
          <p:cNvPr id="53250" name="Group 114"/>
          <p:cNvGrpSpPr>
            <a:grpSpLocks/>
          </p:cNvGrpSpPr>
          <p:nvPr/>
        </p:nvGrpSpPr>
        <p:grpSpPr bwMode="auto">
          <a:xfrm>
            <a:off x="8281988" y="4757738"/>
            <a:ext cx="1760537" cy="1476375"/>
            <a:chOff x="-31750" y="-31750"/>
            <a:chExt cx="1759941" cy="1476110"/>
          </a:xfrm>
        </p:grpSpPr>
        <p:sp>
          <p:nvSpPr>
            <p:cNvPr id="113" name="Shape 113"/>
            <p:cNvSpPr/>
            <p:nvPr/>
          </p:nvSpPr>
          <p:spPr>
            <a:xfrm>
              <a:off x="-11" y="-6"/>
              <a:ext cx="1696462" cy="14126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a:noFill/>
            </a:ln>
            <a:effectLst/>
            <a:extLst>
              <a:ext uri="{C572A759-6A51-4108-AA02-DFA0A04FC94B}"/>
            </a:extLst>
          </p:spPr>
          <p:txBody>
            <a:bodyPr lIns="50800" tIns="50800" rIns="50800" bIns="50800" anchor="ctr"/>
            <a:lstStyle>
              <a:lvl1pPr>
                <a:defRPr sz="3900">
                  <a:effectLst>
                    <a:outerShdw blurRad="25400" dist="25400" dir="2388334" rotWithShape="0">
                      <a:srgbClr val="000000">
                        <a:alpha val="79310"/>
                      </a:srgbClr>
                    </a:outerShdw>
                  </a:effectLst>
                  <a:latin typeface="Helvetica Neue"/>
                  <a:ea typeface="Helvetica Neue"/>
                  <a:cs typeface="Helvetica Neue"/>
                  <a:sym typeface="Helvetica Neue"/>
                </a:defRPr>
              </a:lvl1pPr>
            </a:lstStyle>
            <a:p>
              <a:pPr algn="ctr" fontAlgn="auto">
                <a:spcBef>
                  <a:spcPts val="0"/>
                </a:spcBef>
                <a:spcAft>
                  <a:spcPts val="0"/>
                </a:spcAft>
                <a:defRPr sz="1800">
                  <a:solidFill>
                    <a:srgbClr val="000000"/>
                  </a:solidFill>
                  <a:effectLst/>
                </a:defRPr>
              </a:pPr>
              <a:r>
                <a:rPr kumimoji="0" kern="0"/>
                <a:t>私</a:t>
              </a:r>
            </a:p>
          </p:txBody>
        </p:sp>
        <p:pic>
          <p:nvPicPr>
            <p:cNvPr id="53261" name="図 111"/>
            <p:cNvPicPr>
              <a:picLocks noChangeAspect="1" noChangeArrowheads="1"/>
            </p:cNvPicPr>
            <p:nvPr/>
          </p:nvPicPr>
          <p:blipFill>
            <a:blip r:embed="rId3"/>
            <a:srcRect/>
            <a:stretch>
              <a:fillRect/>
            </a:stretch>
          </p:blipFill>
          <p:spPr bwMode="auto">
            <a:xfrm>
              <a:off x="-31750" y="-31750"/>
              <a:ext cx="1759942" cy="1476111"/>
            </a:xfrm>
            <a:prstGeom prst="rect">
              <a:avLst/>
            </a:prstGeom>
            <a:noFill/>
            <a:ln w="9525">
              <a:noFill/>
              <a:miter lim="800000"/>
              <a:headEnd/>
              <a:tailEnd/>
            </a:ln>
          </p:spPr>
        </p:pic>
      </p:grpSp>
      <p:grpSp>
        <p:nvGrpSpPr>
          <p:cNvPr id="53251" name="Group 117"/>
          <p:cNvGrpSpPr>
            <a:grpSpLocks/>
          </p:cNvGrpSpPr>
          <p:nvPr/>
        </p:nvGrpSpPr>
        <p:grpSpPr bwMode="auto">
          <a:xfrm>
            <a:off x="2414588" y="4505325"/>
            <a:ext cx="3787775" cy="1981200"/>
            <a:chOff x="-31750" y="-31750"/>
            <a:chExt cx="3786518" cy="1981200"/>
          </a:xfrm>
        </p:grpSpPr>
        <p:sp>
          <p:nvSpPr>
            <p:cNvPr id="116" name="Shape 116"/>
            <p:cNvSpPr/>
            <p:nvPr/>
          </p:nvSpPr>
          <p:spPr>
            <a:xfrm>
              <a:off x="-11" y="0"/>
              <a:ext cx="3723039" cy="19177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a:noFill/>
            </a:ln>
            <a:effectLst/>
            <a:extLst>
              <a:ext uri="{C572A759-6A51-4108-AA02-DFA0A04FC94B}"/>
            </a:extLst>
          </p:spPr>
          <p:txBody>
            <a:bodyPr lIns="50800" tIns="50800" rIns="50800" bIns="50800" anchor="ctr"/>
            <a:lstStyle/>
            <a:p>
              <a:pPr algn="ctr" fontAlgn="auto">
                <a:spcBef>
                  <a:spcPts val="0"/>
                </a:spcBef>
                <a:spcAft>
                  <a:spcPts val="0"/>
                </a:spcAft>
                <a:defRPr sz="1800">
                  <a:solidFill>
                    <a:srgbClr val="000000"/>
                  </a:solidFill>
                </a:defRPr>
              </a:pPr>
              <a:r>
                <a:rPr kumimoji="0" sz="2900" kern="0">
                  <a:effectLst>
                    <a:outerShdw blurRad="25400" dist="25400" dir="2388334" rotWithShape="0">
                      <a:srgbClr val="000000">
                        <a:alpha val="79310"/>
                      </a:srgbClr>
                    </a:outerShdw>
                  </a:effectLst>
                  <a:latin typeface="Helvetica Neue"/>
                  <a:ea typeface="Helvetica Neue"/>
                  <a:cs typeface="Helvetica Neue"/>
                  <a:sym typeface="Helvetica Neue"/>
                </a:rPr>
                <a:t>先生</a:t>
              </a:r>
            </a:p>
            <a:p>
              <a:pPr algn="ctr" fontAlgn="auto">
                <a:spcBef>
                  <a:spcPts val="0"/>
                </a:spcBef>
                <a:spcAft>
                  <a:spcPts val="0"/>
                </a:spcAft>
                <a:defRPr sz="1800">
                  <a:solidFill>
                    <a:srgbClr val="000000"/>
                  </a:solidFill>
                </a:defRPr>
              </a:pPr>
              <a:r>
                <a:rPr kumimoji="0" sz="2900" kern="0">
                  <a:solidFill>
                    <a:srgbClr val="FFBF44"/>
                  </a:solidFill>
                  <a:effectLst>
                    <a:outerShdw blurRad="25400" dist="25400" dir="2388334" rotWithShape="0">
                      <a:srgbClr val="000000">
                        <a:alpha val="79310"/>
                      </a:srgbClr>
                    </a:outerShdw>
                  </a:effectLst>
                  <a:latin typeface="Helvetica Neue"/>
                  <a:ea typeface="Helvetica Neue"/>
                  <a:cs typeface="Helvetica Neue"/>
                  <a:sym typeface="Helvetica Neue"/>
                </a:rPr>
                <a:t>遺書を託す</a:t>
              </a:r>
            </a:p>
          </p:txBody>
        </p:sp>
        <p:pic>
          <p:nvPicPr>
            <p:cNvPr id="53259" name="図 114"/>
            <p:cNvPicPr>
              <a:picLocks noChangeAspect="1" noChangeArrowheads="1"/>
            </p:cNvPicPr>
            <p:nvPr/>
          </p:nvPicPr>
          <p:blipFill>
            <a:blip r:embed="rId4"/>
            <a:srcRect/>
            <a:stretch>
              <a:fillRect/>
            </a:stretch>
          </p:blipFill>
          <p:spPr bwMode="auto">
            <a:xfrm>
              <a:off x="-31750" y="-31750"/>
              <a:ext cx="3786518" cy="1981200"/>
            </a:xfrm>
            <a:prstGeom prst="rect">
              <a:avLst/>
            </a:prstGeom>
            <a:noFill/>
            <a:ln w="9525">
              <a:noFill/>
              <a:miter lim="800000"/>
              <a:headEnd/>
              <a:tailEnd/>
            </a:ln>
          </p:spPr>
        </p:pic>
      </p:grpSp>
      <p:grpSp>
        <p:nvGrpSpPr>
          <p:cNvPr id="53252" name="Group 120"/>
          <p:cNvGrpSpPr>
            <a:grpSpLocks/>
          </p:cNvGrpSpPr>
          <p:nvPr/>
        </p:nvGrpSpPr>
        <p:grpSpPr bwMode="auto">
          <a:xfrm>
            <a:off x="6654800" y="5178425"/>
            <a:ext cx="649288" cy="636588"/>
            <a:chOff x="-44901" y="-44901"/>
            <a:chExt cx="648602" cy="635902"/>
          </a:xfrm>
        </p:grpSpPr>
        <p:sp>
          <p:nvSpPr>
            <p:cNvPr id="119" name="Shape 119"/>
            <p:cNvSpPr/>
            <p:nvPr/>
          </p:nvSpPr>
          <p:spPr>
            <a:xfrm>
              <a:off x="-498" y="-499"/>
              <a:ext cx="559796" cy="547098"/>
            </a:xfrm>
            <a:prstGeom prst="rect">
              <a:avLst/>
            </a:prstGeom>
            <a:noFill/>
            <a:ln>
              <a:noFill/>
            </a:ln>
            <a:effectLst/>
            <a:extLst>
              <a:ext uri="{C572A759-6A51-4108-AA02-DFA0A04FC94B}"/>
            </a:extLst>
          </p:spPr>
          <p:txBody>
            <a:bodyPr wrap="none" lIns="0" tIns="0" rIns="0" bIns="0" anchor="ctr">
              <a:spAutoFit/>
            </a:bodyPr>
            <a:lstStyle>
              <a:lvl1pPr>
                <a:defRPr sz="3000">
                  <a:effectLst>
                    <a:outerShdw blurRad="25400" dist="25400" dir="2388334" rotWithShape="0">
                      <a:srgbClr val="000000">
                        <a:alpha val="79310"/>
                      </a:srgbClr>
                    </a:outerShdw>
                  </a:effectLst>
                </a:defRPr>
              </a:lvl1pPr>
            </a:lstStyle>
            <a:p>
              <a:pPr algn="ctr" fontAlgn="auto">
                <a:spcBef>
                  <a:spcPts val="0"/>
                </a:spcBef>
                <a:spcAft>
                  <a:spcPts val="0"/>
                </a:spcAft>
                <a:defRPr sz="1800">
                  <a:solidFill>
                    <a:srgbClr val="000000"/>
                  </a:solidFill>
                  <a:effectLst/>
                </a:defRPr>
              </a:pPr>
              <a:r>
                <a:rPr kumimoji="0" kern="0"/>
                <a:t>＝</a:t>
              </a:r>
            </a:p>
          </p:txBody>
        </p:sp>
        <p:pic>
          <p:nvPicPr>
            <p:cNvPr id="53257" name="図 117"/>
            <p:cNvPicPr>
              <a:picLocks noChangeAspect="1" noChangeArrowheads="1"/>
            </p:cNvPicPr>
            <p:nvPr/>
          </p:nvPicPr>
          <p:blipFill>
            <a:blip r:embed="rId5"/>
            <a:srcRect/>
            <a:stretch>
              <a:fillRect/>
            </a:stretch>
          </p:blipFill>
          <p:spPr bwMode="auto">
            <a:xfrm>
              <a:off x="-44902" y="-44902"/>
              <a:ext cx="648604" cy="635903"/>
            </a:xfrm>
            <a:prstGeom prst="rect">
              <a:avLst/>
            </a:prstGeom>
            <a:noFill/>
            <a:ln w="9525">
              <a:noFill/>
              <a:miter lim="800000"/>
              <a:headEnd/>
              <a:tailEnd/>
            </a:ln>
          </p:spPr>
        </p:pic>
      </p:grpSp>
      <p:pic>
        <p:nvPicPr>
          <p:cNvPr id="53253" name="図 120"/>
          <p:cNvPicPr>
            <a:picLocks noChangeAspect="1" noChangeArrowheads="1"/>
          </p:cNvPicPr>
          <p:nvPr/>
        </p:nvPicPr>
        <p:blipFill>
          <a:blip r:embed="rId6"/>
          <a:srcRect/>
          <a:stretch>
            <a:fillRect/>
          </a:stretch>
        </p:blipFill>
        <p:spPr bwMode="auto">
          <a:xfrm>
            <a:off x="2043113" y="6861175"/>
            <a:ext cx="1638300" cy="1955800"/>
          </a:xfrm>
          <a:prstGeom prst="rect">
            <a:avLst/>
          </a:prstGeom>
          <a:noFill/>
          <a:ln w="9525">
            <a:noFill/>
            <a:miter lim="800000"/>
            <a:headEnd/>
            <a:tailEnd/>
          </a:ln>
        </p:spPr>
      </p:pic>
      <p:sp>
        <p:nvSpPr>
          <p:cNvPr id="53254" name="Shape 122"/>
          <p:cNvSpPr>
            <a:spLocks noChangeArrowheads="1"/>
          </p:cNvSpPr>
          <p:nvPr/>
        </p:nvSpPr>
        <p:spPr bwMode="auto">
          <a:xfrm>
            <a:off x="1011238" y="2994025"/>
            <a:ext cx="10982325" cy="1219200"/>
          </a:xfrm>
          <a:prstGeom prst="rect">
            <a:avLst/>
          </a:prstGeom>
          <a:noFill/>
          <a:ln w="12700">
            <a:noFill/>
            <a:miter lim="400000"/>
            <a:headEnd/>
            <a:tailEnd/>
          </a:ln>
        </p:spPr>
        <p:txBody>
          <a:bodyPr lIns="50800" tIns="50800" rIns="50800" bIns="50800" anchor="ctr">
            <a:spAutoFit/>
          </a:bodyPr>
          <a:lstStyle/>
          <a:p>
            <a:r>
              <a:rPr kumimoji="0" lang="ja-JP" altLang="en-US" sz="2200"/>
              <a:t>私は何千万といる日本人のうちで、ただあなただけに、私の過去を物語りたいのです。</a:t>
            </a:r>
          </a:p>
          <a:p>
            <a:r>
              <a:rPr kumimoji="0" lang="ja-JP" altLang="en-US" sz="2200"/>
              <a:t>あなたは真面目まじめだから。</a:t>
            </a:r>
          </a:p>
          <a:p>
            <a:r>
              <a:rPr kumimoji="0" lang="ja-JP" altLang="en-US" sz="2200"/>
              <a:t>あなたは真面目に人生そのものから生きた教訓を得たいといったから。</a:t>
            </a:r>
          </a:p>
        </p:txBody>
      </p:sp>
      <p:sp>
        <p:nvSpPr>
          <p:cNvPr id="53255" name="Shape 123"/>
          <p:cNvSpPr>
            <a:spLocks noChangeArrowheads="1"/>
          </p:cNvSpPr>
          <p:nvPr/>
        </p:nvSpPr>
        <p:spPr bwMode="auto">
          <a:xfrm>
            <a:off x="4125913" y="6972300"/>
            <a:ext cx="8129587" cy="1733550"/>
          </a:xfrm>
          <a:prstGeom prst="rect">
            <a:avLst/>
          </a:prstGeom>
          <a:noFill/>
          <a:ln w="12700">
            <a:noFill/>
            <a:miter lim="400000"/>
            <a:headEnd/>
            <a:tailEnd/>
          </a:ln>
        </p:spPr>
        <p:txBody>
          <a:bodyPr lIns="50800" tIns="50800" rIns="50800" bIns="50800" anchor="ctr">
            <a:spAutoFit/>
          </a:bodyPr>
          <a:lstStyle/>
          <a:p>
            <a:r>
              <a:rPr kumimoji="0" lang="ja-JP" altLang="en-US" sz="2300"/>
              <a:t>私は今自分で自分の心臓を破って、</a:t>
            </a:r>
          </a:p>
          <a:p>
            <a:r>
              <a:rPr kumimoji="0" lang="ja-JP" altLang="en-US" sz="2300"/>
              <a:t>その血をあなたの顔に浴あびせかけようとしているのです。</a:t>
            </a:r>
          </a:p>
          <a:p>
            <a:r>
              <a:rPr kumimoji="0" lang="ja-JP" altLang="en-US" sz="2300"/>
              <a:t>私の鼓動こどうが停とまった時、</a:t>
            </a:r>
          </a:p>
          <a:p>
            <a:r>
              <a:rPr kumimoji="0" lang="ja-JP" altLang="en-US" sz="2300"/>
              <a:t>あなたの胸に新しい命が宿る事ができるなら満足です。</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p:txBody>
          <a:bodyPr/>
          <a:lstStyle/>
          <a:p>
            <a:pPr eaLnBrk="1" fontAlgn="auto" hangingPunct="1">
              <a:spcBef>
                <a:spcPts val="0"/>
              </a:spcBef>
              <a:spcAft>
                <a:spcPts val="0"/>
              </a:spcAft>
              <a:defRPr sz="1800" b="0" spc="0">
                <a:solidFill>
                  <a:srgbClr val="000000"/>
                </a:solidFill>
              </a:defRPr>
            </a:pPr>
            <a:r>
              <a:t>解放されたい</a:t>
            </a:r>
          </a:p>
        </p:txBody>
      </p:sp>
      <p:sp>
        <p:nvSpPr>
          <p:cNvPr id="126" name="Shape 126"/>
          <p:cNvSpPr>
            <a:spLocks noGrp="1"/>
          </p:cNvSpPr>
          <p:nvPr>
            <p:ph type="body" idx="1"/>
          </p:nvPr>
        </p:nvSpPr>
        <p:spPr>
          <a:xfrm>
            <a:off x="1270000" y="3263900"/>
            <a:ext cx="10464800" cy="3938588"/>
          </a:xfrm>
        </p:spPr>
        <p:txBody>
          <a:bodyPr>
            <a:normAutofit/>
          </a:bodyPr>
          <a:lstStyle>
            <a:lvl1pPr marL="528955" indent="-528955" defTabSz="496570">
              <a:spcBef>
                <a:spcPts val="3500"/>
              </a:spcBef>
              <a:buBlip>
                <a:blip r:embed="rId3"/>
              </a:buBlip>
              <a:defRPr sz="2890"/>
            </a:lvl1pPr>
          </a:lstStyle>
          <a:p>
            <a:pPr eaLnBrk="1" fontAlgn="auto" hangingPunct="1">
              <a:spcAft>
                <a:spcPts val="0"/>
              </a:spcAft>
              <a:defRPr sz="1800">
                <a:solidFill>
                  <a:srgbClr val="000000"/>
                </a:solidFill>
              </a:defRPr>
            </a:pPr>
            <a:r>
              <a:t>「あなたは本当に真面目なんですか」と先生が念を押した。「私は過去の因果で、人を疑りつけている。だから実はあなたも疑っている。しかしどうもあなただけは疑りたくない。あなたは疑るにはあまりに単純すぎるようだ。私は死ぬ前にたった一人で好いから、他(ひと)を信用して死にたいと思っている。あなたはそのたった一人になれますか。なってくれますか。あなたは腹の底から真面目ですか」p８７</a:t>
            </a:r>
          </a:p>
        </p:txBody>
      </p:sp>
      <p:sp>
        <p:nvSpPr>
          <p:cNvPr id="55299" name="Shape 127"/>
          <p:cNvSpPr>
            <a:spLocks noChangeArrowheads="1"/>
          </p:cNvSpPr>
          <p:nvPr/>
        </p:nvSpPr>
        <p:spPr bwMode="auto">
          <a:xfrm>
            <a:off x="3352800" y="7862888"/>
            <a:ext cx="6772275" cy="700087"/>
          </a:xfrm>
          <a:prstGeom prst="rect">
            <a:avLst/>
          </a:prstGeom>
          <a:noFill/>
          <a:ln w="12700">
            <a:noFill/>
            <a:miter lim="400000"/>
            <a:headEnd/>
            <a:tailEnd/>
          </a:ln>
        </p:spPr>
        <p:txBody>
          <a:bodyPr wrap="none" lIns="50800" tIns="50800" rIns="50800" bIns="50800" anchor="ctr">
            <a:spAutoFit/>
          </a:bodyPr>
          <a:lstStyle/>
          <a:p>
            <a:pPr algn="ctr"/>
            <a:r>
              <a:rPr kumimoji="0" lang="en-US" altLang="ja-JP" u="sng">
                <a:solidFill>
                  <a:srgbClr val="E6A629"/>
                </a:solidFill>
              </a:rPr>
              <a:t>Q,</a:t>
            </a:r>
            <a:r>
              <a:rPr kumimoji="0" lang="ja-JP" altLang="en-US" u="sng">
                <a:solidFill>
                  <a:srgbClr val="E6A629"/>
                </a:solidFill>
              </a:rPr>
              <a:t>　先生のいうその一人とは？</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fontAlgn="auto" hangingPunct="1">
              <a:spcBef>
                <a:spcPts val="0"/>
              </a:spcBef>
              <a:spcAft>
                <a:spcPts val="0"/>
              </a:spcAft>
              <a:defRPr/>
            </a:pPr>
            <a:r>
              <a:rPr kumimoji="1" lang="ja-JP" altLang="en-US"/>
              <a:t>皆の意見</a:t>
            </a:r>
            <a:endParaRPr kumimoji="1" lang="ja-JP" altLang="en-US" dirty="0"/>
          </a:p>
        </p:txBody>
      </p:sp>
      <p:sp>
        <p:nvSpPr>
          <p:cNvPr id="3" name="タイトル 1"/>
          <p:cNvSpPr txBox="1">
            <a:spLocks/>
          </p:cNvSpPr>
          <p:nvPr/>
        </p:nvSpPr>
        <p:spPr>
          <a:xfrm>
            <a:off x="1382713" y="3271838"/>
            <a:ext cx="10464800" cy="5240337"/>
          </a:xfrm>
          <a:prstGeom prst="rect">
            <a:avLst/>
          </a:prstGeom>
          <a:ln w="12700">
            <a:miter lim="400000"/>
          </a:ln>
          <a:extLst>
            <a:ext uri="{C572A759-6A51-4108-AA02-DFA0A04FC94B}"/>
          </a:extLst>
        </p:spPr>
        <p:txBody>
          <a:bodyPr lIns="0" tIns="0" rIns="0" bIns="0" anchor="ctr">
            <a:normAutofit/>
          </a:bodyPr>
          <a:lstStyle>
            <a:lvl1pPr algn="ctr" defTabSz="584200">
              <a:defRPr sz="4800" b="1" spc="-144">
                <a:solidFill>
                  <a:srgbClr val="EEEEEE"/>
                </a:solidFill>
                <a:latin typeface="+mn-lt"/>
                <a:ea typeface="+mn-ea"/>
                <a:cs typeface="+mn-cs"/>
                <a:sym typeface="Superclarendon Light"/>
              </a:defRPr>
            </a:lvl1pPr>
            <a:lvl2pPr indent="228600" algn="ctr" defTabSz="584200">
              <a:defRPr sz="4800" b="1" spc="-144">
                <a:solidFill>
                  <a:srgbClr val="EEEEEE"/>
                </a:solidFill>
                <a:latin typeface="+mn-lt"/>
                <a:ea typeface="+mn-ea"/>
                <a:cs typeface="+mn-cs"/>
                <a:sym typeface="Superclarendon Light"/>
              </a:defRPr>
            </a:lvl2pPr>
            <a:lvl3pPr indent="457200" algn="ctr" defTabSz="584200">
              <a:defRPr sz="4800" b="1" spc="-144">
                <a:solidFill>
                  <a:srgbClr val="EEEEEE"/>
                </a:solidFill>
                <a:latin typeface="+mn-lt"/>
                <a:ea typeface="+mn-ea"/>
                <a:cs typeface="+mn-cs"/>
                <a:sym typeface="Superclarendon Light"/>
              </a:defRPr>
            </a:lvl3pPr>
            <a:lvl4pPr indent="685800" algn="ctr" defTabSz="584200">
              <a:defRPr sz="4800" b="1" spc="-144">
                <a:solidFill>
                  <a:srgbClr val="EEEEEE"/>
                </a:solidFill>
                <a:latin typeface="+mn-lt"/>
                <a:ea typeface="+mn-ea"/>
                <a:cs typeface="+mn-cs"/>
                <a:sym typeface="Superclarendon Light"/>
              </a:defRPr>
            </a:lvl4pPr>
            <a:lvl5pPr indent="914400" algn="ctr" defTabSz="584200">
              <a:defRPr sz="4800" b="1" spc="-144">
                <a:solidFill>
                  <a:srgbClr val="EEEEEE"/>
                </a:solidFill>
                <a:latin typeface="+mn-lt"/>
                <a:ea typeface="+mn-ea"/>
                <a:cs typeface="+mn-cs"/>
                <a:sym typeface="Superclarendon Light"/>
              </a:defRPr>
            </a:lvl5pPr>
            <a:lvl6pPr indent="1143000" algn="ctr" defTabSz="584200">
              <a:defRPr sz="4800" b="1" spc="-144">
                <a:solidFill>
                  <a:srgbClr val="EEEEEE"/>
                </a:solidFill>
                <a:latin typeface="+mn-lt"/>
                <a:ea typeface="+mn-ea"/>
                <a:cs typeface="+mn-cs"/>
                <a:sym typeface="Superclarendon Light"/>
              </a:defRPr>
            </a:lvl6pPr>
            <a:lvl7pPr indent="1371600" algn="ctr" defTabSz="584200">
              <a:defRPr sz="4800" b="1" spc="-144">
                <a:solidFill>
                  <a:srgbClr val="EEEEEE"/>
                </a:solidFill>
                <a:latin typeface="+mn-lt"/>
                <a:ea typeface="+mn-ea"/>
                <a:cs typeface="+mn-cs"/>
                <a:sym typeface="Superclarendon Light"/>
              </a:defRPr>
            </a:lvl7pPr>
            <a:lvl8pPr indent="1600200" algn="ctr" defTabSz="584200">
              <a:defRPr sz="4800" b="1" spc="-144">
                <a:solidFill>
                  <a:srgbClr val="EEEEEE"/>
                </a:solidFill>
                <a:latin typeface="+mn-lt"/>
                <a:ea typeface="+mn-ea"/>
                <a:cs typeface="+mn-cs"/>
                <a:sym typeface="Superclarendon Light"/>
              </a:defRPr>
            </a:lvl8pPr>
            <a:lvl9pPr indent="1828800" algn="ctr" defTabSz="584200">
              <a:defRPr sz="4800" b="1" spc="-144">
                <a:solidFill>
                  <a:srgbClr val="EEEEEE"/>
                </a:solidFill>
                <a:latin typeface="+mn-lt"/>
                <a:ea typeface="+mn-ea"/>
                <a:cs typeface="+mn-cs"/>
                <a:sym typeface="Superclarendon Light"/>
              </a:defRPr>
            </a:lvl9pPr>
          </a:lstStyle>
          <a:p>
            <a:pPr fontAlgn="auto">
              <a:spcBef>
                <a:spcPts val="0"/>
              </a:spcBef>
              <a:spcAft>
                <a:spcPts val="0"/>
              </a:spcAft>
              <a:defRPr/>
            </a:pPr>
            <a:r>
              <a:rPr lang="ja-JP" altLang="en-US" kern="0">
                <a:solidFill>
                  <a:srgbClr val="E8F6CA"/>
                </a:solidFill>
              </a:rPr>
              <a:t>Q.　先生の言うその1人とは？</a:t>
            </a:r>
            <a:endParaRPr lang="ja-JP" altLang="en-US" kern="0" dirty="0">
              <a:solidFill>
                <a:srgbClr val="E8F6CA"/>
              </a:solidFill>
            </a:endParaRPr>
          </a:p>
          <a:p>
            <a:pPr fontAlgn="auto">
              <a:spcBef>
                <a:spcPts val="0"/>
              </a:spcBef>
              <a:spcAft>
                <a:spcPts val="0"/>
              </a:spcAft>
              <a:defRPr/>
            </a:pPr>
            <a:endParaRPr lang="ja-JP" altLang="en-US" kern="0" dirty="0"/>
          </a:p>
          <a:p>
            <a:pPr fontAlgn="auto">
              <a:spcBef>
                <a:spcPts val="0"/>
              </a:spcBef>
              <a:spcAft>
                <a:spcPts val="0"/>
              </a:spcAft>
              <a:defRPr/>
            </a:pPr>
            <a:r>
              <a:rPr lang="ja-JP" altLang="en-US" kern="0">
                <a:latin typeface="MS PGothic" charset="0"/>
              </a:rPr>
              <a:t>・自分のすべてを打ち明けられる人</a:t>
            </a:r>
            <a:endParaRPr lang="ja-JP" altLang="en-US" kern="0" dirty="0">
              <a:latin typeface="MS PGothic" charset="0"/>
            </a:endParaRPr>
          </a:p>
          <a:p>
            <a:pPr fontAlgn="auto">
              <a:spcBef>
                <a:spcPts val="0"/>
              </a:spcBef>
              <a:spcAft>
                <a:spcPts val="0"/>
              </a:spcAft>
              <a:defRPr/>
            </a:pPr>
            <a:endParaRPr lang="ja-JP" altLang="en-US" kern="0" dirty="0"/>
          </a:p>
          <a:p>
            <a:pPr fontAlgn="auto">
              <a:spcBef>
                <a:spcPts val="0"/>
              </a:spcBef>
              <a:spcAft>
                <a:spcPts val="0"/>
              </a:spcAft>
              <a:defRPr/>
            </a:pPr>
            <a:r>
              <a:rPr lang="ja-JP" altLang="en-US" kern="0" dirty="0">
                <a:solidFill>
                  <a:srgbClr val="000000"/>
                </a:solidFill>
                <a:latin typeface="MS PGothic" charset="0"/>
              </a:rPr>
              <a:t>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893763" y="1404938"/>
            <a:ext cx="11217275" cy="6943725"/>
          </a:xfrm>
        </p:spPr>
        <p:txBody>
          <a:bodyPr/>
          <a:lstStyle/>
          <a:p>
            <a:pPr eaLnBrk="1" fontAlgn="auto" hangingPunct="1">
              <a:spcBef>
                <a:spcPts val="0"/>
              </a:spcBef>
              <a:spcAft>
                <a:spcPts val="0"/>
              </a:spcAft>
              <a:defRPr sz="1800" b="0" spc="0">
                <a:solidFill>
                  <a:srgbClr val="000000"/>
                </a:solidFill>
              </a:defRPr>
            </a:pPr>
            <a:r>
              <a:t>先生のいう</a:t>
            </a:r>
            <a:br/>
            <a:r>
              <a:t>「他（人）を信じたい」</a:t>
            </a:r>
            <a:br/>
            <a:r>
              <a:t>とは何でしょうか？</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0000" y="1439863"/>
            <a:ext cx="10464800" cy="6988175"/>
          </a:xfrm>
        </p:spPr>
        <p:txBody>
          <a:bodyPr/>
          <a:lstStyle/>
          <a:p>
            <a:pPr eaLnBrk="1" fontAlgn="auto" hangingPunct="1">
              <a:spcBef>
                <a:spcPts val="0"/>
              </a:spcBef>
              <a:spcAft>
                <a:spcPts val="0"/>
              </a:spcAft>
              <a:defRPr/>
            </a:pPr>
            <a:r>
              <a:rPr kumimoji="1" lang="ja-JP" altLang="en-US" sz="6000"/>
              <a:t>誰も信じれないことがさびしいから</a:t>
            </a:r>
            <a:r>
              <a:rPr kumimoji="1" lang="ja-JP" altLang="en-US" sz="6000" dirty="0"/>
              <a:t/>
            </a:r>
            <a:br>
              <a:rPr kumimoji="1" lang="ja-JP" altLang="en-US" sz="6000" dirty="0"/>
            </a:br>
            <a:r>
              <a:rPr kumimoji="1" lang="ja-JP" altLang="en-US" sz="6000"/>
              <a:t>絶望しながらも希望を捨てたくない</a:t>
            </a:r>
            <a:endParaRPr kumimoji="1" lang="ja-JP" altLang="en-US" sz="6000"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p:txBody>
          <a:bodyPr/>
          <a:lstStyle/>
          <a:p>
            <a:pPr eaLnBrk="1" fontAlgn="auto" hangingPunct="1">
              <a:spcBef>
                <a:spcPts val="0"/>
              </a:spcBef>
              <a:spcAft>
                <a:spcPts val="0"/>
              </a:spcAft>
              <a:defRPr sz="1800" b="0" spc="0">
                <a:solidFill>
                  <a:srgbClr val="000000"/>
                </a:solidFill>
              </a:defRPr>
            </a:pPr>
            <a:r>
              <a:t>先生の死と明治の精神</a:t>
            </a:r>
          </a:p>
        </p:txBody>
      </p:sp>
      <p:sp>
        <p:nvSpPr>
          <p:cNvPr id="63490" name="Shape 132"/>
          <p:cNvSpPr>
            <a:spLocks noGrp="1"/>
          </p:cNvSpPr>
          <p:nvPr>
            <p:ph type="body" idx="1"/>
          </p:nvPr>
        </p:nvSpPr>
        <p:spPr>
          <a:xfrm>
            <a:off x="630238" y="3048000"/>
            <a:ext cx="11744325" cy="5949950"/>
          </a:xfrm>
        </p:spPr>
        <p:txBody>
          <a:bodyPr/>
          <a:lstStyle/>
          <a:p>
            <a:pPr marL="373063" indent="-373063" defTabSz="349250" eaLnBrk="1" hangingPunct="1">
              <a:spcBef>
                <a:spcPts val="2500"/>
              </a:spcBef>
            </a:pPr>
            <a:r>
              <a:rPr lang="ja-JP" altLang="en-US" sz="2100" smtClean="0"/>
              <a:t>「明治維新～明治天皇崩御の</a:t>
            </a:r>
            <a:r>
              <a:rPr lang="en-US" altLang="ja-JP" sz="2100" smtClean="0"/>
              <a:t>45</a:t>
            </a:r>
            <a:r>
              <a:rPr lang="ja-JP" altLang="en-US" sz="2100" smtClean="0"/>
              <a:t>年間の「明治」の時代・社会・日本人の土台にあった「精神」</a:t>
            </a:r>
          </a:p>
          <a:p>
            <a:pPr marL="373063" indent="-373063" defTabSz="349250" eaLnBrk="1" hangingPunct="1">
              <a:spcBef>
                <a:spcPts val="2500"/>
              </a:spcBef>
            </a:pPr>
            <a:r>
              <a:rPr lang="ja-JP" altLang="en-US" sz="2100" smtClean="0"/>
              <a:t>西洋列国による日本植民地化という脅威を回避、西洋の近代文明を移植して清・露の戦争にも勝利し近代国家の体裁を整える。また封建的な明治天皇を戴きつつ、欧化政策を推進してきた</a:t>
            </a:r>
          </a:p>
          <a:p>
            <a:pPr marL="373063" indent="-373063" defTabSz="349250" eaLnBrk="1" hangingPunct="1">
              <a:spcBef>
                <a:spcPts val="2500"/>
              </a:spcBef>
            </a:pPr>
            <a:r>
              <a:rPr lang="ja-JP" altLang="en-US" sz="2100" smtClean="0"/>
              <a:t>乃木将軍が明治天皇の葬儀の日に自決「うつし世を神さりましゝ大君のみあとしたひて我はゆくなり」</a:t>
            </a:r>
          </a:p>
          <a:p>
            <a:pPr marL="373063" indent="-373063" defTabSz="349250" eaLnBrk="1" hangingPunct="1">
              <a:spcBef>
                <a:spcPts val="2500"/>
              </a:spcBef>
            </a:pPr>
            <a:r>
              <a:rPr lang="ja-JP" altLang="en-US" sz="2100" smtClean="0"/>
              <a:t>武士道精神、禁欲主義的な道徳こそが日本の近代化の原動力</a:t>
            </a:r>
          </a:p>
          <a:p>
            <a:pPr marL="373063" indent="-373063" defTabSz="349250" eaLnBrk="1" hangingPunct="1">
              <a:spcBef>
                <a:spcPts val="2500"/>
              </a:spcBef>
            </a:pPr>
            <a:r>
              <a:rPr lang="ja-JP" altLang="en-US" sz="2100" u="sng" smtClean="0">
                <a:solidFill>
                  <a:srgbClr val="FFBF44"/>
                </a:solidFill>
              </a:rPr>
              <a:t>先生が</a:t>
            </a:r>
            <a:r>
              <a:rPr lang="en-US" altLang="ja-JP" sz="2100" u="sng" smtClean="0">
                <a:solidFill>
                  <a:srgbClr val="FFBF44"/>
                </a:solidFill>
              </a:rPr>
              <a:t>K</a:t>
            </a:r>
            <a:r>
              <a:rPr lang="ja-JP" altLang="en-US" sz="2100" u="sng" smtClean="0">
                <a:solidFill>
                  <a:srgbClr val="FFBF44"/>
                </a:solidFill>
              </a:rPr>
              <a:t>を出し抜く形でお嬢さんと婚約したことは、明治の精神（封建道徳）に照らす限り、許すべからざる行為であった故、乃木将軍が明治天皇に殉死したことに触発され「明治の精神」に殉ずる形で自殺することを選んだ</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hape 134"/>
          <p:cNvSpPr>
            <a:spLocks noChangeArrowheads="1"/>
          </p:cNvSpPr>
          <p:nvPr/>
        </p:nvSpPr>
        <p:spPr bwMode="auto">
          <a:xfrm>
            <a:off x="1819275" y="2552700"/>
            <a:ext cx="9366250" cy="4648200"/>
          </a:xfrm>
          <a:prstGeom prst="rect">
            <a:avLst/>
          </a:prstGeom>
          <a:noFill/>
          <a:ln w="12700">
            <a:noFill/>
            <a:miter lim="400000"/>
            <a:headEnd/>
            <a:tailEnd/>
          </a:ln>
        </p:spPr>
        <p:txBody>
          <a:bodyPr wrap="none" lIns="50800" tIns="50800" rIns="50800" bIns="50800" anchor="ctr">
            <a:spAutoFit/>
          </a:bodyPr>
          <a:lstStyle/>
          <a:p>
            <a:r>
              <a:rPr kumimoji="0" lang="ja-JP" altLang="en-US"/>
              <a:t>人間を愛し得る人</a:t>
            </a:r>
          </a:p>
          <a:p>
            <a:r>
              <a:rPr kumimoji="0" lang="ja-JP" altLang="en-US"/>
              <a:t>愛せずにはいられない人</a:t>
            </a:r>
          </a:p>
          <a:p>
            <a:r>
              <a:rPr kumimoji="0" lang="ja-JP" altLang="en-US"/>
              <a:t>それでいて自分の懐に入ろうとするものを</a:t>
            </a:r>
          </a:p>
          <a:p>
            <a:r>
              <a:rPr kumimoji="0" lang="ja-JP" altLang="en-US"/>
              <a:t>手をひろげて抱き締める事のできない人</a:t>
            </a:r>
          </a:p>
          <a:p>
            <a:endParaRPr kumimoji="0" lang="ja-JP" altLang="en-US"/>
          </a:p>
          <a:p>
            <a:endParaRPr kumimoji="0" lang="ja-JP" altLang="en-US"/>
          </a:p>
          <a:p>
            <a:r>
              <a:rPr kumimoji="0" lang="ja-JP" altLang="en-US"/>
              <a:t>これが先生であった。</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xfrm>
            <a:off x="1270000" y="2217738"/>
            <a:ext cx="10464800" cy="4906962"/>
          </a:xfrm>
        </p:spPr>
        <p:txBody>
          <a:bodyPr/>
          <a:lstStyle/>
          <a:p>
            <a:pPr eaLnBrk="1" fontAlgn="auto" hangingPunct="1">
              <a:spcBef>
                <a:spcPts val="0"/>
              </a:spcBef>
              <a:spcAft>
                <a:spcPts val="0"/>
              </a:spcAft>
              <a:defRPr sz="1800" b="0" spc="0">
                <a:solidFill>
                  <a:srgbClr val="000000"/>
                </a:solidFill>
              </a:defRPr>
            </a:pPr>
            <a:r>
              <a:t>先生はなぜ</a:t>
            </a:r>
            <a:br/>
            <a:r>
              <a:t>自殺を選んだのでしょうか？</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0000" y="1281113"/>
            <a:ext cx="10464800" cy="7131050"/>
          </a:xfrm>
        </p:spPr>
        <p:txBody>
          <a:bodyPr>
            <a:normAutofit fontScale="90000"/>
          </a:bodyPr>
          <a:lstStyle/>
          <a:p>
            <a:pPr algn="l" eaLnBrk="1" fontAlgn="auto" hangingPunct="1">
              <a:spcBef>
                <a:spcPts val="0"/>
              </a:spcBef>
              <a:spcAft>
                <a:spcPts val="0"/>
              </a:spcAft>
              <a:defRPr/>
            </a:pPr>
            <a:r>
              <a:rPr kumimoji="1" lang="ja-JP" altLang="en-US" u="sng">
                <a:solidFill>
                  <a:srgbClr val="000000"/>
                </a:solidFill>
              </a:rPr>
              <a:t>皆の意見</a:t>
            </a:r>
            <a:r>
              <a:rPr kumimoji="1" lang="ja-JP" altLang="en-US" u="sng" dirty="0">
                <a:solidFill>
                  <a:srgbClr val="000000"/>
                </a:solidFill>
              </a:rPr>
              <a:t/>
            </a:r>
            <a:br>
              <a:rPr kumimoji="1" lang="ja-JP" altLang="en-US" u="sng" dirty="0">
                <a:solidFill>
                  <a:srgbClr val="000000"/>
                </a:solidFill>
              </a:rPr>
            </a:br>
            <a:r>
              <a:rPr kumimoji="1" lang="ja-JP" altLang="en-US" u="sng" dirty="0">
                <a:solidFill>
                  <a:srgbClr val="000000"/>
                </a:solidFill>
              </a:rPr>
              <a:t/>
            </a:r>
            <a:br>
              <a:rPr kumimoji="1" lang="ja-JP" altLang="en-US" u="sng" dirty="0">
                <a:solidFill>
                  <a:srgbClr val="000000"/>
                </a:solidFill>
              </a:rPr>
            </a:br>
            <a:r>
              <a:rPr kumimoji="1" lang="ja-JP" altLang="en-US">
                <a:solidFill>
                  <a:srgbClr val="000000"/>
                </a:solidFill>
                <a:latin typeface="MS PGothic" charset="0"/>
              </a:rPr>
              <a:t>・私に出会ったから</a:t>
            </a:r>
            <a:r>
              <a:rPr kumimoji="1" lang="ja-JP" altLang="en-US" dirty="0">
                <a:solidFill>
                  <a:srgbClr val="000000"/>
                </a:solidFill>
                <a:latin typeface="MS PGothic" charset="0"/>
              </a:rPr>
              <a:t/>
            </a:r>
            <a:br>
              <a:rPr kumimoji="1" lang="ja-JP" altLang="en-US" dirty="0">
                <a:solidFill>
                  <a:srgbClr val="000000"/>
                </a:solidFill>
                <a:latin typeface="MS PGothic" charset="0"/>
              </a:rPr>
            </a:br>
            <a:r>
              <a:rPr kumimoji="1" lang="ja-JP" altLang="en-US">
                <a:solidFill>
                  <a:srgbClr val="000000"/>
                </a:solidFill>
                <a:latin typeface="MS PGothic" charset="0"/>
              </a:rPr>
              <a:t>・罪悪感から</a:t>
            </a:r>
            <a:r>
              <a:rPr kumimoji="1" lang="ja-JP" altLang="en-US" dirty="0">
                <a:solidFill>
                  <a:srgbClr val="000000"/>
                </a:solidFill>
                <a:latin typeface="MS PGothic" charset="0"/>
              </a:rPr>
              <a:t/>
            </a:r>
            <a:br>
              <a:rPr kumimoji="1" lang="ja-JP" altLang="en-US" dirty="0">
                <a:solidFill>
                  <a:srgbClr val="000000"/>
                </a:solidFill>
                <a:latin typeface="MS PGothic" charset="0"/>
              </a:rPr>
            </a:br>
            <a:r>
              <a:rPr kumimoji="1" lang="ja-JP" altLang="en-US">
                <a:solidFill>
                  <a:srgbClr val="000000"/>
                </a:solidFill>
                <a:latin typeface="MS PGothic" charset="0"/>
              </a:rPr>
              <a:t>・予定していた</a:t>
            </a:r>
            <a:r>
              <a:rPr kumimoji="1" lang="ja-JP" altLang="en-US" dirty="0">
                <a:solidFill>
                  <a:srgbClr val="000000"/>
                </a:solidFill>
                <a:latin typeface="MS PGothic" charset="0"/>
              </a:rPr>
              <a:t/>
            </a:r>
            <a:br>
              <a:rPr kumimoji="1" lang="ja-JP" altLang="en-US" dirty="0">
                <a:solidFill>
                  <a:srgbClr val="000000"/>
                </a:solidFill>
                <a:latin typeface="MS PGothic" charset="0"/>
              </a:rPr>
            </a:br>
            <a:r>
              <a:rPr kumimoji="1" lang="ja-JP" altLang="en-US">
                <a:solidFill>
                  <a:srgbClr val="000000"/>
                </a:solidFill>
                <a:latin typeface="MS PGothic" charset="0"/>
              </a:rPr>
              <a:t>・奥さんを思っていたが為に自殺できなかった</a:t>
            </a:r>
            <a:r>
              <a:rPr kumimoji="1" lang="ja-JP" altLang="en-US" dirty="0"/>
              <a:t/>
            </a:r>
            <a:br>
              <a:rPr kumimoji="1" lang="ja-JP" altLang="en-US" dirty="0"/>
            </a:br>
            <a:endParaRPr kumimoji="1" lang="ja-JP" altLang="en-US"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p:txBody>
          <a:bodyPr/>
          <a:lstStyle/>
          <a:p>
            <a:pPr eaLnBrk="1" fontAlgn="auto" hangingPunct="1">
              <a:spcBef>
                <a:spcPts val="0"/>
              </a:spcBef>
              <a:spcAft>
                <a:spcPts val="0"/>
              </a:spcAft>
              <a:defRPr sz="1800" b="0" spc="0">
                <a:solidFill>
                  <a:srgbClr val="000000"/>
                </a:solidFill>
              </a:defRPr>
            </a:pPr>
            <a:r>
              <a:t>「こゝろ」について</a:t>
            </a:r>
          </a:p>
        </p:txBody>
      </p:sp>
      <p:sp>
        <p:nvSpPr>
          <p:cNvPr id="21506" name="Shape 50"/>
          <p:cNvSpPr>
            <a:spLocks noGrp="1"/>
          </p:cNvSpPr>
          <p:nvPr>
            <p:ph type="body" idx="1"/>
          </p:nvPr>
        </p:nvSpPr>
        <p:spPr>
          <a:xfrm>
            <a:off x="1270000" y="3263900"/>
            <a:ext cx="10464800" cy="4667250"/>
          </a:xfrm>
        </p:spPr>
        <p:txBody>
          <a:bodyPr/>
          <a:lstStyle/>
          <a:p>
            <a:pPr eaLnBrk="1" hangingPunct="1"/>
            <a:r>
              <a:rPr lang="ja-JP" altLang="en-US" smtClean="0"/>
              <a:t>非常に複雑な人間の心を表現している</a:t>
            </a:r>
          </a:p>
          <a:p>
            <a:pPr eaLnBrk="1" hangingPunct="1"/>
            <a:r>
              <a:rPr lang="ja-JP" altLang="en-US" smtClean="0"/>
              <a:t>夏目漱石自ら記した宣伝文句は、「自己の心を捕えんと欲する人々に、人間の心を捕え得たるこの作物を奨（すす）む」</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hape 52"/>
          <p:cNvSpPr>
            <a:spLocks noChangeArrowheads="1"/>
          </p:cNvSpPr>
          <p:nvPr/>
        </p:nvSpPr>
        <p:spPr bwMode="auto">
          <a:xfrm>
            <a:off x="1987550" y="3549650"/>
            <a:ext cx="9029700" cy="2654300"/>
          </a:xfrm>
          <a:prstGeom prst="rect">
            <a:avLst/>
          </a:prstGeom>
          <a:noFill/>
          <a:ln w="12700">
            <a:noFill/>
            <a:miter lim="400000"/>
            <a:headEnd/>
            <a:tailEnd/>
          </a:ln>
        </p:spPr>
        <p:txBody>
          <a:bodyPr wrap="none" lIns="50800" tIns="50800" rIns="50800" bIns="50800" anchor="ctr">
            <a:spAutoFit/>
          </a:bodyPr>
          <a:lstStyle/>
          <a:p>
            <a:pPr algn="ctr"/>
            <a:r>
              <a:rPr kumimoji="0" lang="ja-JP" altLang="en-US" sz="5400"/>
              <a:t>先生の心</a:t>
            </a:r>
          </a:p>
          <a:p>
            <a:pPr algn="ctr"/>
            <a:endParaRPr kumimoji="0" lang="ja-JP" altLang="en-US" sz="5400"/>
          </a:p>
          <a:p>
            <a:pPr algn="ctr"/>
            <a:r>
              <a:rPr kumimoji="0" lang="en-US" altLang="ja-JP" sz="5400"/>
              <a:t>〜</a:t>
            </a:r>
            <a:r>
              <a:rPr kumimoji="0" lang="ja-JP" altLang="en-US" sz="5400"/>
              <a:t>孤独（他と自への失望）</a:t>
            </a:r>
            <a:r>
              <a:rPr kumimoji="0" lang="en-US" altLang="ja-JP" sz="5400"/>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p:txBody>
          <a:bodyPr/>
          <a:lstStyle/>
          <a:p>
            <a:pPr eaLnBrk="1" fontAlgn="auto" hangingPunct="1">
              <a:spcBef>
                <a:spcPts val="0"/>
              </a:spcBef>
              <a:spcAft>
                <a:spcPts val="0"/>
              </a:spcAft>
              <a:defRPr sz="1800" b="0" spc="0">
                <a:solidFill>
                  <a:srgbClr val="000000"/>
                </a:solidFill>
              </a:defRPr>
            </a:pPr>
            <a:r>
              <a:t>先生と全体的な流れ</a:t>
            </a:r>
          </a:p>
        </p:txBody>
      </p:sp>
      <p:sp>
        <p:nvSpPr>
          <p:cNvPr id="55" name="Shape 55"/>
          <p:cNvSpPr/>
          <p:nvPr/>
        </p:nvSpPr>
        <p:spPr>
          <a:xfrm>
            <a:off x="1096963" y="3065463"/>
            <a:ext cx="6883400" cy="5832475"/>
          </a:xfrm>
          <a:prstGeom prst="roundRect">
            <a:avLst>
              <a:gd name="adj" fmla="val 13313"/>
            </a:avLst>
          </a:prstGeom>
          <a:blipFill>
            <a:blip r:embed="rId2"/>
          </a:blipFill>
          <a:ln w="12700">
            <a:miter lim="400000"/>
          </a:ln>
          <a:extLst>
            <a:ext uri="{C572A759-6A51-4108-AA02-DFA0A04FC94B}"/>
          </a:extLst>
        </p:spPr>
        <p:txBody>
          <a:bodyPr lIns="50800" tIns="50800" rIns="50800" bIns="50800" anchor="ctr"/>
          <a:lstStyle/>
          <a:p>
            <a:pPr algn="ctr" fontAlgn="auto">
              <a:spcBef>
                <a:spcPts val="0"/>
              </a:spcBef>
              <a:spcAft>
                <a:spcPts val="0"/>
              </a:spcAft>
              <a:defRPr sz="1800">
                <a:solidFill>
                  <a:srgbClr val="000000"/>
                </a:solidFill>
              </a:defRPr>
            </a:pPr>
            <a:r>
              <a:rPr kumimoji="0" sz="3700" u="sng" kern="0">
                <a:effectLst>
                  <a:outerShdw blurRad="25400" dist="25400" dir="2388334" rotWithShape="0">
                    <a:srgbClr val="000000">
                      <a:alpha val="79310"/>
                    </a:srgbClr>
                  </a:outerShdw>
                </a:effectLst>
              </a:rPr>
              <a:t>過去</a:t>
            </a:r>
          </a:p>
          <a:p>
            <a:pPr algn="ctr" fontAlgn="auto">
              <a:spcBef>
                <a:spcPts val="0"/>
              </a:spcBef>
              <a:spcAft>
                <a:spcPts val="0"/>
              </a:spcAft>
              <a:defRPr sz="1800">
                <a:solidFill>
                  <a:srgbClr val="000000"/>
                </a:solidFill>
              </a:defRPr>
            </a:pPr>
            <a:r>
              <a:rPr kumimoji="0" sz="3000" kern="0">
                <a:effectLst>
                  <a:outerShdw blurRad="25400" dist="25400" dir="2388334" rotWithShape="0">
                    <a:srgbClr val="000000">
                      <a:alpha val="79310"/>
                    </a:srgbClr>
                  </a:outerShdw>
                </a:effectLst>
              </a:rPr>
              <a:t>（学生）</a:t>
            </a:r>
          </a:p>
          <a:p>
            <a:pPr algn="ctr" fontAlgn="auto">
              <a:spcBef>
                <a:spcPts val="0"/>
              </a:spcBef>
              <a:spcAft>
                <a:spcPts val="0"/>
              </a:spcAft>
              <a:defRPr sz="1800">
                <a:solidFill>
                  <a:srgbClr val="000000"/>
                </a:solidFill>
              </a:defRPr>
            </a:pPr>
            <a:endParaRPr kumimoji="0" sz="3000" kern="0">
              <a:effectLst>
                <a:outerShdw blurRad="25400" dist="25400" dir="2388334" rotWithShape="0">
                  <a:srgbClr val="000000">
                    <a:alpha val="79310"/>
                  </a:srgbClr>
                </a:outerShdw>
              </a:effectLst>
            </a:endParaRPr>
          </a:p>
          <a:p>
            <a:pPr algn="ctr" fontAlgn="auto">
              <a:spcBef>
                <a:spcPts val="0"/>
              </a:spcBef>
              <a:spcAft>
                <a:spcPts val="0"/>
              </a:spcAft>
              <a:defRPr sz="1800">
                <a:solidFill>
                  <a:srgbClr val="000000"/>
                </a:solidFill>
              </a:defRPr>
            </a:pPr>
            <a:r>
              <a:rPr kumimoji="0" sz="3000" kern="0">
                <a:effectLst>
                  <a:outerShdw blurRad="25400" dist="25400" dir="2388334" rotWithShape="0">
                    <a:srgbClr val="000000">
                      <a:alpha val="79310"/>
                    </a:srgbClr>
                  </a:outerShdw>
                </a:effectLst>
              </a:rPr>
              <a:t>親を腸チフスで亡くす</a:t>
            </a:r>
          </a:p>
          <a:p>
            <a:pPr algn="ctr" fontAlgn="auto">
              <a:spcBef>
                <a:spcPts val="0"/>
              </a:spcBef>
              <a:spcAft>
                <a:spcPts val="0"/>
              </a:spcAft>
              <a:defRPr sz="1800">
                <a:solidFill>
                  <a:srgbClr val="000000"/>
                </a:solidFill>
              </a:defRPr>
            </a:pPr>
            <a:r>
              <a:rPr kumimoji="0" sz="3000" kern="0">
                <a:effectLst>
                  <a:outerShdw blurRad="25400" dist="25400" dir="2388334" rotWithShape="0">
                    <a:srgbClr val="000000">
                      <a:alpha val="79310"/>
                    </a:srgbClr>
                  </a:outerShdw>
                </a:effectLst>
              </a:rPr>
              <a:t>高校の時、財産の管理者であった</a:t>
            </a:r>
          </a:p>
          <a:p>
            <a:pPr algn="ctr" fontAlgn="auto">
              <a:spcBef>
                <a:spcPts val="0"/>
              </a:spcBef>
              <a:spcAft>
                <a:spcPts val="0"/>
              </a:spcAft>
              <a:defRPr sz="1800">
                <a:solidFill>
                  <a:srgbClr val="000000"/>
                </a:solidFill>
              </a:defRPr>
            </a:pPr>
            <a:r>
              <a:rPr kumimoji="0" sz="3000" kern="0">
                <a:effectLst>
                  <a:outerShdw blurRad="25400" dist="25400" dir="2388334" rotWithShape="0">
                    <a:srgbClr val="000000">
                      <a:alpha val="79310"/>
                    </a:srgbClr>
                  </a:outerShdw>
                </a:effectLst>
              </a:rPr>
              <a:t>叔父との財産問題</a:t>
            </a:r>
          </a:p>
          <a:p>
            <a:pPr algn="ctr" fontAlgn="auto">
              <a:spcBef>
                <a:spcPts val="0"/>
              </a:spcBef>
              <a:spcAft>
                <a:spcPts val="0"/>
              </a:spcAft>
              <a:defRPr sz="1800">
                <a:solidFill>
                  <a:srgbClr val="000000"/>
                </a:solidFill>
              </a:defRPr>
            </a:pPr>
            <a:endParaRPr kumimoji="0" sz="3000" kern="0">
              <a:effectLst>
                <a:outerShdw blurRad="25400" dist="25400" dir="2388334" rotWithShape="0">
                  <a:srgbClr val="000000">
                    <a:alpha val="79310"/>
                  </a:srgbClr>
                </a:outerShdw>
              </a:effectLst>
            </a:endParaRPr>
          </a:p>
          <a:p>
            <a:pPr algn="ctr" fontAlgn="auto">
              <a:spcBef>
                <a:spcPts val="0"/>
              </a:spcBef>
              <a:spcAft>
                <a:spcPts val="0"/>
              </a:spcAft>
              <a:defRPr sz="1800">
                <a:solidFill>
                  <a:srgbClr val="000000"/>
                </a:solidFill>
              </a:defRPr>
            </a:pPr>
            <a:r>
              <a:rPr kumimoji="0" sz="3000" kern="0">
                <a:effectLst>
                  <a:outerShdw blurRad="25400" dist="25400" dir="2388334" rotWithShape="0">
                    <a:srgbClr val="000000">
                      <a:alpha val="79310"/>
                    </a:srgbClr>
                  </a:outerShdw>
                </a:effectLst>
              </a:rPr>
              <a:t>K（親友）</a:t>
            </a:r>
          </a:p>
          <a:p>
            <a:pPr algn="ctr" fontAlgn="auto">
              <a:spcBef>
                <a:spcPts val="0"/>
              </a:spcBef>
              <a:spcAft>
                <a:spcPts val="0"/>
              </a:spcAft>
              <a:defRPr sz="1800">
                <a:solidFill>
                  <a:srgbClr val="000000"/>
                </a:solidFill>
              </a:defRPr>
            </a:pPr>
            <a:r>
              <a:rPr kumimoji="0" sz="3000" kern="0">
                <a:effectLst>
                  <a:outerShdw blurRad="25400" dist="25400" dir="2388334" rotWithShape="0">
                    <a:srgbClr val="000000">
                      <a:alpha val="79310"/>
                    </a:srgbClr>
                  </a:outerShdw>
                </a:effectLst>
              </a:rPr>
              <a:t>お嬢さん（美しい物の代表）</a:t>
            </a:r>
          </a:p>
        </p:txBody>
      </p:sp>
      <p:sp>
        <p:nvSpPr>
          <p:cNvPr id="24579" name="Shape 56"/>
          <p:cNvSpPr>
            <a:spLocks noChangeArrowheads="1"/>
          </p:cNvSpPr>
          <p:nvPr/>
        </p:nvSpPr>
        <p:spPr bwMode="auto">
          <a:xfrm>
            <a:off x="8299450" y="3132138"/>
            <a:ext cx="3684588" cy="5699125"/>
          </a:xfrm>
          <a:prstGeom prst="roundRect">
            <a:avLst>
              <a:gd name="adj" fmla="val 21074"/>
            </a:avLst>
          </a:prstGeom>
          <a:solidFill>
            <a:srgbClr val="FFFFFF"/>
          </a:solidFill>
          <a:ln w="12700">
            <a:noFill/>
            <a:miter lim="400000"/>
            <a:headEnd/>
            <a:tailEnd/>
          </a:ln>
        </p:spPr>
        <p:txBody>
          <a:bodyPr lIns="50800" tIns="50800" rIns="50800" bIns="50800" anchor="ctr"/>
          <a:lstStyle/>
          <a:p>
            <a:pPr algn="ctr"/>
            <a:r>
              <a:rPr kumimoji="0" lang="ja-JP" altLang="en-US" sz="3700" u="sng">
                <a:solidFill>
                  <a:srgbClr val="232323"/>
                </a:solidFill>
              </a:rPr>
              <a:t>現在</a:t>
            </a:r>
          </a:p>
          <a:p>
            <a:pPr algn="ctr"/>
            <a:r>
              <a:rPr kumimoji="0" lang="ja-JP" altLang="en-US" sz="3000">
                <a:solidFill>
                  <a:srgbClr val="232323"/>
                </a:solidFill>
              </a:rPr>
              <a:t>（家暮らし）</a:t>
            </a:r>
          </a:p>
          <a:p>
            <a:pPr algn="ctr"/>
            <a:endParaRPr kumimoji="0" lang="ja-JP" altLang="en-US" sz="3000">
              <a:solidFill>
                <a:srgbClr val="232323"/>
              </a:solidFill>
            </a:endParaRPr>
          </a:p>
          <a:p>
            <a:pPr algn="ctr"/>
            <a:r>
              <a:rPr kumimoji="0" lang="ja-JP" altLang="en-US" sz="3000">
                <a:solidFill>
                  <a:srgbClr val="232323"/>
                </a:solidFill>
              </a:rPr>
              <a:t>妻と二人暮らし</a:t>
            </a:r>
          </a:p>
          <a:p>
            <a:pPr algn="ctr"/>
            <a:r>
              <a:rPr kumimoji="0" lang="ja-JP" altLang="en-US" sz="3000">
                <a:solidFill>
                  <a:srgbClr val="232323"/>
                </a:solidFill>
              </a:rPr>
              <a:t>私との出会い</a:t>
            </a:r>
          </a:p>
          <a:p>
            <a:pPr algn="ctr"/>
            <a:endParaRPr kumimoji="0" lang="ja-JP" altLang="en-US" sz="3000">
              <a:solidFill>
                <a:srgbClr val="232323"/>
              </a:solidFill>
            </a:endParaRPr>
          </a:p>
          <a:p>
            <a:pPr algn="ctr"/>
            <a:r>
              <a:rPr kumimoji="0" lang="ja-JP" altLang="en-US" sz="3000">
                <a:solidFill>
                  <a:srgbClr val="232323"/>
                </a:solidFill>
              </a:rPr>
              <a:t>誰にも心を開かない</a:t>
            </a:r>
          </a:p>
        </p:txBody>
      </p:sp>
      <p:pic>
        <p:nvPicPr>
          <p:cNvPr id="24580" name="図 56"/>
          <p:cNvPicPr>
            <a:picLocks noChangeAspect="1" noChangeArrowheads="1"/>
          </p:cNvPicPr>
          <p:nvPr/>
        </p:nvPicPr>
        <p:blipFill>
          <a:blip r:embed="rId3"/>
          <a:srcRect/>
          <a:stretch>
            <a:fillRect/>
          </a:stretch>
        </p:blipFill>
        <p:spPr bwMode="auto">
          <a:xfrm>
            <a:off x="7612063" y="3830638"/>
            <a:ext cx="1014412" cy="1463675"/>
          </a:xfrm>
          <a:prstGeom prst="rect">
            <a:avLst/>
          </a:prstGeom>
          <a:noFill/>
          <a:ln w="9525">
            <a:noFill/>
            <a:miter lim="800000"/>
            <a:headEnd/>
            <a:tailEnd/>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60"/>
          <p:cNvSpPr>
            <a:spLocks noChangeArrowheads="1"/>
          </p:cNvSpPr>
          <p:nvPr/>
        </p:nvSpPr>
        <p:spPr bwMode="auto">
          <a:xfrm>
            <a:off x="4140200" y="2640013"/>
            <a:ext cx="4962525" cy="1019175"/>
          </a:xfrm>
          <a:prstGeom prst="rect">
            <a:avLst/>
          </a:prstGeom>
          <a:noFill/>
          <a:ln w="12700">
            <a:noFill/>
            <a:miter lim="400000"/>
            <a:headEnd/>
            <a:tailEnd/>
          </a:ln>
        </p:spPr>
        <p:txBody>
          <a:bodyPr wrap="none" lIns="50800" tIns="50800" rIns="50800" bIns="50800" anchor="ctr">
            <a:spAutoFit/>
          </a:bodyPr>
          <a:lstStyle/>
          <a:p>
            <a:pPr algn="ctr"/>
            <a:r>
              <a:rPr kumimoji="0" lang="en-US" altLang="ja-JP" sz="6100"/>
              <a:t>Ⅰ</a:t>
            </a:r>
            <a:r>
              <a:rPr kumimoji="0" lang="ja-JP" altLang="en-US" sz="6100"/>
              <a:t>　先生と叔父</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title"/>
          </p:nvPr>
        </p:nvSpPr>
        <p:spPr/>
        <p:txBody>
          <a:bodyPr/>
          <a:lstStyle/>
          <a:p>
            <a:pPr eaLnBrk="1" fontAlgn="auto" hangingPunct="1">
              <a:spcBef>
                <a:spcPts val="0"/>
              </a:spcBef>
              <a:spcAft>
                <a:spcPts val="0"/>
              </a:spcAft>
              <a:defRPr sz="1800" b="0" spc="0">
                <a:solidFill>
                  <a:srgbClr val="000000"/>
                </a:solidFill>
              </a:defRPr>
            </a:pPr>
            <a:r>
              <a:t>先生が叔父にされたこととは？</a:t>
            </a:r>
          </a:p>
        </p:txBody>
      </p:sp>
      <p:grpSp>
        <p:nvGrpSpPr>
          <p:cNvPr id="26626" name="Group 65"/>
          <p:cNvGrpSpPr>
            <a:grpSpLocks/>
          </p:cNvGrpSpPr>
          <p:nvPr/>
        </p:nvGrpSpPr>
        <p:grpSpPr bwMode="auto">
          <a:xfrm>
            <a:off x="6640513" y="5003800"/>
            <a:ext cx="3786187" cy="1787525"/>
            <a:chOff x="-31750" y="-31750"/>
            <a:chExt cx="3786518" cy="1786466"/>
          </a:xfrm>
        </p:grpSpPr>
        <p:sp>
          <p:nvSpPr>
            <p:cNvPr id="64" name="Shape 64"/>
            <p:cNvSpPr/>
            <p:nvPr/>
          </p:nvSpPr>
          <p:spPr>
            <a:xfrm>
              <a:off x="3" y="-19"/>
              <a:ext cx="3723012" cy="17230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a:noFill/>
            </a:ln>
            <a:effectLst/>
            <a:extLst>
              <a:ext uri="{C572A759-6A51-4108-AA02-DFA0A04FC94B}"/>
            </a:extLst>
          </p:spPr>
          <p:txBody>
            <a:bodyPr lIns="50800" tIns="50800" rIns="50800" bIns="50800" anchor="ctr"/>
            <a:lstStyle>
              <a:lvl1pPr>
                <a:defRPr sz="3900">
                  <a:effectLst>
                    <a:outerShdw blurRad="25400" dist="25400" dir="2388334" rotWithShape="0">
                      <a:srgbClr val="000000">
                        <a:alpha val="79310"/>
                      </a:srgbClr>
                    </a:outerShdw>
                  </a:effectLst>
                  <a:latin typeface="Helvetica Neue"/>
                  <a:ea typeface="Helvetica Neue"/>
                  <a:cs typeface="Helvetica Neue"/>
                  <a:sym typeface="Helvetica Neue"/>
                </a:defRPr>
              </a:lvl1pPr>
            </a:lstStyle>
            <a:p>
              <a:pPr algn="ctr" fontAlgn="auto">
                <a:spcBef>
                  <a:spcPts val="0"/>
                </a:spcBef>
                <a:spcAft>
                  <a:spcPts val="0"/>
                </a:spcAft>
                <a:defRPr sz="1800">
                  <a:solidFill>
                    <a:srgbClr val="000000"/>
                  </a:solidFill>
                  <a:effectLst/>
                </a:defRPr>
              </a:pPr>
              <a:r>
                <a:rPr kumimoji="0" kern="0"/>
                <a:t>先生</a:t>
              </a:r>
            </a:p>
          </p:txBody>
        </p:sp>
        <p:pic>
          <p:nvPicPr>
            <p:cNvPr id="26636" name="図 62"/>
            <p:cNvPicPr>
              <a:picLocks noChangeAspect="1" noChangeArrowheads="1"/>
            </p:cNvPicPr>
            <p:nvPr/>
          </p:nvPicPr>
          <p:blipFill>
            <a:blip r:embed="rId3"/>
            <a:srcRect/>
            <a:stretch>
              <a:fillRect/>
            </a:stretch>
          </p:blipFill>
          <p:spPr bwMode="auto">
            <a:xfrm>
              <a:off x="-31750" y="-31750"/>
              <a:ext cx="3786518" cy="1786467"/>
            </a:xfrm>
            <a:prstGeom prst="rect">
              <a:avLst/>
            </a:prstGeom>
            <a:noFill/>
            <a:ln w="9525">
              <a:noFill/>
              <a:miter lim="800000"/>
              <a:headEnd/>
              <a:tailEnd/>
            </a:ln>
          </p:spPr>
        </p:pic>
      </p:grpSp>
      <p:pic>
        <p:nvPicPr>
          <p:cNvPr id="26627" name="図 65"/>
          <p:cNvPicPr>
            <a:picLocks noChangeAspect="1" noChangeArrowheads="1"/>
          </p:cNvPicPr>
          <p:nvPr/>
        </p:nvPicPr>
        <p:blipFill>
          <a:blip r:embed="rId4"/>
          <a:srcRect/>
          <a:stretch>
            <a:fillRect/>
          </a:stretch>
        </p:blipFill>
        <p:spPr bwMode="auto">
          <a:xfrm>
            <a:off x="5105400" y="5197475"/>
            <a:ext cx="1366838" cy="1400175"/>
          </a:xfrm>
          <a:prstGeom prst="rect">
            <a:avLst/>
          </a:prstGeom>
          <a:noFill/>
          <a:ln w="9525">
            <a:noFill/>
            <a:miter lim="800000"/>
            <a:headEnd/>
            <a:tailEnd/>
          </a:ln>
        </p:spPr>
      </p:pic>
      <p:grpSp>
        <p:nvGrpSpPr>
          <p:cNvPr id="26628" name="Group 70"/>
          <p:cNvGrpSpPr>
            <a:grpSpLocks/>
          </p:cNvGrpSpPr>
          <p:nvPr/>
        </p:nvGrpSpPr>
        <p:grpSpPr bwMode="auto">
          <a:xfrm>
            <a:off x="1144588" y="5003800"/>
            <a:ext cx="3787775" cy="1787525"/>
            <a:chOff x="-31750" y="-31750"/>
            <a:chExt cx="3786518" cy="1786466"/>
          </a:xfrm>
        </p:grpSpPr>
        <p:sp>
          <p:nvSpPr>
            <p:cNvPr id="69" name="Shape 69"/>
            <p:cNvSpPr/>
            <p:nvPr/>
          </p:nvSpPr>
          <p:spPr>
            <a:xfrm>
              <a:off x="-11" y="-19"/>
              <a:ext cx="3723039" cy="17230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a:noFill/>
            </a:ln>
            <a:effectLst/>
            <a:extLst>
              <a:ext uri="{C572A759-6A51-4108-AA02-DFA0A04FC94B}"/>
            </a:extLst>
          </p:spPr>
          <p:txBody>
            <a:bodyPr lIns="50800" tIns="50800" rIns="50800" bIns="50800" anchor="ctr"/>
            <a:lstStyle>
              <a:lvl1pPr>
                <a:defRPr sz="3900">
                  <a:effectLst>
                    <a:outerShdw blurRad="25400" dist="25400" dir="2388334" rotWithShape="0">
                      <a:srgbClr val="000000">
                        <a:alpha val="79310"/>
                      </a:srgbClr>
                    </a:outerShdw>
                  </a:effectLst>
                  <a:latin typeface="Helvetica Neue"/>
                  <a:ea typeface="Helvetica Neue"/>
                  <a:cs typeface="Helvetica Neue"/>
                  <a:sym typeface="Helvetica Neue"/>
                </a:defRPr>
              </a:lvl1pPr>
            </a:lstStyle>
            <a:p>
              <a:pPr algn="ctr" fontAlgn="auto">
                <a:spcBef>
                  <a:spcPts val="0"/>
                </a:spcBef>
                <a:spcAft>
                  <a:spcPts val="0"/>
                </a:spcAft>
                <a:defRPr sz="1800">
                  <a:solidFill>
                    <a:srgbClr val="000000"/>
                  </a:solidFill>
                  <a:effectLst/>
                </a:defRPr>
              </a:pPr>
              <a:r>
                <a:rPr kumimoji="0" kern="0"/>
                <a:t>叔父</a:t>
              </a:r>
            </a:p>
          </p:txBody>
        </p:sp>
        <p:pic>
          <p:nvPicPr>
            <p:cNvPr id="26634" name="図 67"/>
            <p:cNvPicPr>
              <a:picLocks noChangeAspect="1" noChangeArrowheads="1"/>
            </p:cNvPicPr>
            <p:nvPr/>
          </p:nvPicPr>
          <p:blipFill>
            <a:blip r:embed="rId3"/>
            <a:srcRect/>
            <a:stretch>
              <a:fillRect/>
            </a:stretch>
          </p:blipFill>
          <p:spPr bwMode="auto">
            <a:xfrm>
              <a:off x="-31750" y="-31750"/>
              <a:ext cx="3786518" cy="1786467"/>
            </a:xfrm>
            <a:prstGeom prst="rect">
              <a:avLst/>
            </a:prstGeom>
            <a:noFill/>
            <a:ln w="9525">
              <a:noFill/>
              <a:miter lim="800000"/>
              <a:headEnd/>
              <a:tailEnd/>
            </a:ln>
          </p:spPr>
        </p:pic>
      </p:grpSp>
      <p:pic>
        <p:nvPicPr>
          <p:cNvPr id="26629" name="図 70"/>
          <p:cNvPicPr>
            <a:picLocks noChangeAspect="1" noChangeArrowheads="1"/>
          </p:cNvPicPr>
          <p:nvPr/>
        </p:nvPicPr>
        <p:blipFill>
          <a:blip r:embed="rId5"/>
          <a:srcRect/>
          <a:stretch>
            <a:fillRect/>
          </a:stretch>
        </p:blipFill>
        <p:spPr bwMode="auto">
          <a:xfrm>
            <a:off x="10934700" y="4403725"/>
            <a:ext cx="1154113" cy="1374775"/>
          </a:xfrm>
          <a:prstGeom prst="rect">
            <a:avLst/>
          </a:prstGeom>
          <a:noFill/>
          <a:ln w="9525">
            <a:noFill/>
            <a:miter lim="800000"/>
            <a:headEnd/>
            <a:tailEnd/>
          </a:ln>
        </p:spPr>
      </p:pic>
      <p:sp>
        <p:nvSpPr>
          <p:cNvPr id="26630" name="Shape 72"/>
          <p:cNvSpPr>
            <a:spLocks noChangeArrowheads="1"/>
          </p:cNvSpPr>
          <p:nvPr/>
        </p:nvSpPr>
        <p:spPr bwMode="auto">
          <a:xfrm>
            <a:off x="6294438" y="3532188"/>
            <a:ext cx="5664200" cy="349250"/>
          </a:xfrm>
          <a:prstGeom prst="rect">
            <a:avLst/>
          </a:prstGeom>
          <a:noFill/>
          <a:ln w="12700">
            <a:noFill/>
            <a:miter lim="400000"/>
            <a:headEnd/>
            <a:tailEnd/>
          </a:ln>
        </p:spPr>
        <p:txBody>
          <a:bodyPr wrap="none" lIns="50800" tIns="50800" rIns="50800" bIns="50800" anchor="ctr">
            <a:spAutoFit/>
          </a:bodyPr>
          <a:lstStyle/>
          <a:p>
            <a:pPr algn="ctr"/>
            <a:r>
              <a:rPr kumimoji="0" lang="ja-JP" altLang="en-US" sz="1900">
                <a:solidFill>
                  <a:srgbClr val="FFBF44"/>
                </a:solidFill>
              </a:rPr>
              <a:t>叔父は私わたくしの財産を胡魔化ごまかしたのです</a:t>
            </a:r>
          </a:p>
        </p:txBody>
      </p:sp>
      <p:pic>
        <p:nvPicPr>
          <p:cNvPr id="26631" name="図 72"/>
          <p:cNvPicPr>
            <a:picLocks noChangeAspect="1" noChangeArrowheads="1"/>
          </p:cNvPicPr>
          <p:nvPr/>
        </p:nvPicPr>
        <p:blipFill>
          <a:blip r:embed="rId6"/>
          <a:srcRect/>
          <a:stretch>
            <a:fillRect/>
          </a:stretch>
        </p:blipFill>
        <p:spPr bwMode="auto">
          <a:xfrm>
            <a:off x="5935663" y="2933700"/>
            <a:ext cx="6383337" cy="1941513"/>
          </a:xfrm>
          <a:prstGeom prst="rect">
            <a:avLst/>
          </a:prstGeom>
          <a:noFill/>
          <a:ln w="9525">
            <a:noFill/>
            <a:miter lim="800000"/>
            <a:headEnd/>
            <a:tailEnd/>
          </a:ln>
        </p:spPr>
      </p:pic>
      <p:sp>
        <p:nvSpPr>
          <p:cNvPr id="26632" name="Shape 75"/>
          <p:cNvSpPr>
            <a:spLocks noChangeArrowheads="1"/>
          </p:cNvSpPr>
          <p:nvPr/>
        </p:nvSpPr>
        <p:spPr bwMode="auto">
          <a:xfrm>
            <a:off x="1247775" y="7224713"/>
            <a:ext cx="10907713" cy="1625600"/>
          </a:xfrm>
          <a:prstGeom prst="rect">
            <a:avLst/>
          </a:prstGeom>
          <a:noFill/>
          <a:ln w="12700">
            <a:noFill/>
            <a:miter lim="400000"/>
            <a:headEnd/>
            <a:tailEnd/>
          </a:ln>
        </p:spPr>
        <p:txBody>
          <a:bodyPr lIns="50800" tIns="50800" rIns="50800" bIns="50800" anchor="ctr">
            <a:spAutoFit/>
          </a:bodyPr>
          <a:lstStyle/>
          <a:p>
            <a:r>
              <a:rPr kumimoji="0" lang="ja-JP" altLang="en-US" sz="3000"/>
              <a:t>私はその時の己おのれを顧みて、なぜもっと人が悪く生れて来なかったかと思うと、正直過ぎた自分が口惜くやしくって堪たまりません。</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p:txBody>
          <a:bodyPr/>
          <a:lstStyle/>
          <a:p>
            <a:pPr eaLnBrk="1" fontAlgn="auto" hangingPunct="1">
              <a:spcBef>
                <a:spcPts val="0"/>
              </a:spcBef>
              <a:spcAft>
                <a:spcPts val="0"/>
              </a:spcAft>
              <a:defRPr sz="1800" b="0" spc="0">
                <a:solidFill>
                  <a:srgbClr val="000000"/>
                </a:solidFill>
              </a:defRPr>
            </a:pPr>
            <a:r>
              <a:t>「人を信じられない孤独」</a:t>
            </a:r>
          </a:p>
        </p:txBody>
      </p:sp>
      <p:sp>
        <p:nvSpPr>
          <p:cNvPr id="78" name="Shape 78"/>
          <p:cNvSpPr>
            <a:spLocks noGrp="1"/>
          </p:cNvSpPr>
          <p:nvPr>
            <p:ph type="body" idx="1"/>
          </p:nvPr>
        </p:nvSpPr>
        <p:spPr>
          <a:xfrm>
            <a:off x="1270000" y="3062288"/>
            <a:ext cx="10464800" cy="3929062"/>
          </a:xfrm>
        </p:spPr>
        <p:txBody>
          <a:bodyPr>
            <a:normAutofit/>
          </a:bodyPr>
          <a:lstStyle>
            <a:lvl1pPr marL="584962" indent="-584962" defTabSz="549148">
              <a:spcBef>
                <a:spcPts val="3900"/>
              </a:spcBef>
              <a:buBlip>
                <a:blip r:embed="rId3"/>
              </a:buBlip>
              <a:defRPr sz="3196"/>
            </a:lvl1pPr>
          </a:lstStyle>
          <a:p>
            <a:pPr eaLnBrk="1" fontAlgn="auto" hangingPunct="1">
              <a:spcAft>
                <a:spcPts val="0"/>
              </a:spcAft>
              <a:defRPr sz="1800">
                <a:solidFill>
                  <a:srgbClr val="000000"/>
                </a:solidFill>
              </a:defRPr>
            </a:pPr>
            <a:r>
              <a:t>「悪い人間という一種の人間が世の中にあると君は思っているんですか。そんな鋳型に入れたような悪人は世の中にあるはずがありませんよ。平生はみんな善人なんです。少なくともみんな普通の人間なんです。それが、いざという間際に急に悪人に変るんだから恐ろしいのです。だから油断ができないんです」p７８</a:t>
            </a:r>
          </a:p>
        </p:txBody>
      </p:sp>
      <p:sp>
        <p:nvSpPr>
          <p:cNvPr id="28675" name="Shape 79"/>
          <p:cNvSpPr>
            <a:spLocks noChangeArrowheads="1"/>
          </p:cNvSpPr>
          <p:nvPr/>
        </p:nvSpPr>
        <p:spPr bwMode="auto">
          <a:xfrm>
            <a:off x="1663700" y="7862888"/>
            <a:ext cx="10150475" cy="700087"/>
          </a:xfrm>
          <a:prstGeom prst="rect">
            <a:avLst/>
          </a:prstGeom>
          <a:noFill/>
          <a:ln w="12700">
            <a:noFill/>
            <a:miter lim="400000"/>
            <a:headEnd/>
            <a:tailEnd/>
          </a:ln>
        </p:spPr>
        <p:txBody>
          <a:bodyPr wrap="none" lIns="50800" tIns="50800" rIns="50800" bIns="50800" anchor="ctr">
            <a:spAutoFit/>
          </a:bodyPr>
          <a:lstStyle/>
          <a:p>
            <a:pPr algn="ctr"/>
            <a:r>
              <a:rPr kumimoji="0" lang="en-US" altLang="ja-JP" u="sng">
                <a:solidFill>
                  <a:srgbClr val="E6A629"/>
                </a:solidFill>
              </a:rPr>
              <a:t>Q,</a:t>
            </a:r>
            <a:r>
              <a:rPr kumimoji="0" lang="ja-JP" altLang="en-US" u="sng">
                <a:solidFill>
                  <a:srgbClr val="E6A629"/>
                </a:solidFill>
              </a:rPr>
              <a:t>　なぜ先生はこのような言葉を言ったのか？</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1270000" y="2590800"/>
            <a:ext cx="10464800" cy="4171950"/>
          </a:xfrm>
        </p:spPr>
        <p:txBody>
          <a:bodyPr/>
          <a:lstStyle/>
          <a:p>
            <a:pPr eaLnBrk="1" fontAlgn="auto" hangingPunct="1">
              <a:spcBef>
                <a:spcPts val="0"/>
              </a:spcBef>
              <a:spcAft>
                <a:spcPts val="0"/>
              </a:spcAft>
              <a:defRPr sz="1800" b="0" spc="0">
                <a:solidFill>
                  <a:srgbClr val="000000"/>
                </a:solidFill>
              </a:defRPr>
            </a:pPr>
            <a:r>
              <a:t>先生の言う</a:t>
            </a:r>
            <a:br/>
            <a:r>
              <a:t>「普通の人間、善人、悪人」</a:t>
            </a:r>
            <a:br/>
            <a:r>
              <a:t>とは何でしょうか？</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Regular"/>
        <a:ea typeface="Superclarendon Regular"/>
        <a:cs typeface="Superclarendon Regular"/>
      </a:majorFont>
      <a:minorFont>
        <a:latin typeface="Superclarendon Light"/>
        <a:ea typeface="Superclarendon Light"/>
        <a:cs typeface="Superclarendon Light"/>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Regular"/>
        <a:ea typeface="Superclarendon Regular"/>
        <a:cs typeface="Superclarendon Regular"/>
      </a:majorFont>
      <a:minorFont>
        <a:latin typeface="Superclarendon Light"/>
        <a:ea typeface="Superclarendon Light"/>
        <a:cs typeface="Superclarendon Light"/>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2218</Words>
  <Application>Microsoft Office PowerPoint</Application>
  <PresentationFormat>ユーザー設定</PresentationFormat>
  <Paragraphs>100</Paragraphs>
  <Slides>28</Slides>
  <Notes>25</Notes>
  <HiddenSlides>0</HiddenSlides>
  <MMClips>0</MMClips>
  <ScaleCrop>false</ScaleCrop>
  <HeadingPairs>
    <vt:vector size="6" baseType="variant">
      <vt:variant>
        <vt:lpstr>使用されているフォント</vt:lpstr>
      </vt:variant>
      <vt:variant>
        <vt:i4>8</vt:i4>
      </vt:variant>
      <vt:variant>
        <vt:lpstr>デザイン テンプレート</vt:lpstr>
      </vt:variant>
      <vt:variant>
        <vt:i4>12</vt:i4>
      </vt:variant>
      <vt:variant>
        <vt:lpstr>スライド タイトル</vt:lpstr>
      </vt:variant>
      <vt:variant>
        <vt:i4>28</vt:i4>
      </vt:variant>
    </vt:vector>
  </HeadingPairs>
  <TitlesOfParts>
    <vt:vector size="48" baseType="lpstr">
      <vt:lpstr>Helvetica Neue Bold Condensed</vt:lpstr>
      <vt:lpstr>Arial</vt:lpstr>
      <vt:lpstr>Superclarendon Light</vt:lpstr>
      <vt:lpstr>Zapf Dingbats</vt:lpstr>
      <vt:lpstr>Avenir Roman</vt:lpstr>
      <vt:lpstr>Superclarendon Regular</vt:lpstr>
      <vt:lpstr>Helvetica Neue</vt:lpstr>
      <vt:lpstr>ＭＳ Ｐゴシック</vt:lpstr>
      <vt:lpstr>New_Template6</vt:lpstr>
      <vt:lpstr>New_Template6</vt:lpstr>
      <vt:lpstr>New_Template6</vt:lpstr>
      <vt:lpstr>New_Template6</vt:lpstr>
      <vt:lpstr>New_Template6</vt:lpstr>
      <vt:lpstr>New_Template6</vt:lpstr>
      <vt:lpstr>New_Template6</vt:lpstr>
      <vt:lpstr>New_Template6</vt:lpstr>
      <vt:lpstr>New_Template6</vt:lpstr>
      <vt:lpstr>New_Template6</vt:lpstr>
      <vt:lpstr>New_Template6</vt:lpstr>
      <vt:lpstr>New_Template6</vt:lpstr>
      <vt:lpstr>こころ</vt:lpstr>
      <vt:lpstr>相関図</vt:lpstr>
      <vt:lpstr>「こゝろ」について</vt:lpstr>
      <vt:lpstr>スライド 4</vt:lpstr>
      <vt:lpstr>先生と全体的な流れ</vt:lpstr>
      <vt:lpstr>スライド 6</vt:lpstr>
      <vt:lpstr>先生が叔父にされたこととは？</vt:lpstr>
      <vt:lpstr>「人を信じられない孤独」</vt:lpstr>
      <vt:lpstr>先生の言う 「普通の人間、善人、悪人」 とは何でしょうか？</vt:lpstr>
      <vt:lpstr>皆の意見  人は皆同じだが、どこで悪人になるか分からない＝信じれない（先生の過去が原因）</vt:lpstr>
      <vt:lpstr>スライド 11</vt:lpstr>
      <vt:lpstr>先生がKにしたこととは？</vt:lpstr>
      <vt:lpstr>自分も同じだった</vt:lpstr>
      <vt:lpstr>スライド 14</vt:lpstr>
      <vt:lpstr>スライド 15</vt:lpstr>
      <vt:lpstr>スライド 16</vt:lpstr>
      <vt:lpstr>先生のいう 「人間の罪」 とは何でしょうか？</vt:lpstr>
      <vt:lpstr>皆の意見  ・Kの寂しさをつくった自分に罪がある→人を傷つける ・人間がある限り悪はなくならない ・人間は人である事が罪 ・エゴイズム（他人を裏切る）自己中心 </vt:lpstr>
      <vt:lpstr>スライド 19</vt:lpstr>
      <vt:lpstr>先生が私に求めるものとは？</vt:lpstr>
      <vt:lpstr>解放されたい</vt:lpstr>
      <vt:lpstr>皆の意見</vt:lpstr>
      <vt:lpstr>先生のいう 「他（人）を信じたい」 とは何でしょうか？</vt:lpstr>
      <vt:lpstr>誰も信じれないことがさびしいから 絶望しながらも希望を捨てたくない</vt:lpstr>
      <vt:lpstr>先生の死と明治の精神</vt:lpstr>
      <vt:lpstr>スライド 26</vt:lpstr>
      <vt:lpstr>先生はなぜ 自殺を選んだのでしょうか？</vt:lpstr>
      <vt:lpstr>皆の意見  ・私に出会ったから ・罪悪感から ・予定していた ・奥さんを思っていたが為に自殺できなかった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こころ</dc:title>
  <cp:lastModifiedBy>lifestudio omiya 1</cp:lastModifiedBy>
  <cp:revision>1</cp:revision>
  <dcterms:modified xsi:type="dcterms:W3CDTF">2016-12-12T06:47:01Z</dcterms:modified>
</cp:coreProperties>
</file>