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a:defRPr lang="ja-JP"/>
    </a:defPPr>
    <a:lvl1pPr algn="l" defTabSz="584200" rtl="0" fontAlgn="base">
      <a:spcBef>
        <a:spcPct val="0"/>
      </a:spcBef>
      <a:spcAft>
        <a:spcPct val="0"/>
      </a:spcAft>
      <a:defRPr kumimoji="1" sz="3600" kern="1200">
        <a:solidFill>
          <a:srgbClr val="FFFFFF"/>
        </a:solidFill>
        <a:latin typeface="Arial" charset="0"/>
        <a:ea typeface="ＭＳ Ｐゴシック" charset="-128"/>
        <a:cs typeface="ヒラギノ角ゴ ProN W3"/>
        <a:sym typeface="ヒラギノ角ゴ ProN W3"/>
      </a:defRPr>
    </a:lvl1pPr>
    <a:lvl2pPr marL="457200" indent="-228600" algn="l" defTabSz="584200" rtl="0" fontAlgn="base">
      <a:spcBef>
        <a:spcPct val="0"/>
      </a:spcBef>
      <a:spcAft>
        <a:spcPct val="0"/>
      </a:spcAft>
      <a:defRPr kumimoji="1" sz="3600" kern="1200">
        <a:solidFill>
          <a:srgbClr val="FFFFFF"/>
        </a:solidFill>
        <a:latin typeface="Arial" charset="0"/>
        <a:ea typeface="ＭＳ Ｐゴシック" charset="-128"/>
        <a:cs typeface="ヒラギノ角ゴ ProN W3"/>
        <a:sym typeface="ヒラギノ角ゴ ProN W3"/>
      </a:defRPr>
    </a:lvl2pPr>
    <a:lvl3pPr marL="914400" indent="-457200" algn="l" defTabSz="584200" rtl="0" fontAlgn="base">
      <a:spcBef>
        <a:spcPct val="0"/>
      </a:spcBef>
      <a:spcAft>
        <a:spcPct val="0"/>
      </a:spcAft>
      <a:defRPr kumimoji="1" sz="3600" kern="1200">
        <a:solidFill>
          <a:srgbClr val="FFFFFF"/>
        </a:solidFill>
        <a:latin typeface="Arial" charset="0"/>
        <a:ea typeface="ＭＳ Ｐゴシック" charset="-128"/>
        <a:cs typeface="ヒラギノ角ゴ ProN W3"/>
        <a:sym typeface="ヒラギノ角ゴ ProN W3"/>
      </a:defRPr>
    </a:lvl3pPr>
    <a:lvl4pPr marL="1371600" indent="-685800" algn="l" defTabSz="584200" rtl="0" fontAlgn="base">
      <a:spcBef>
        <a:spcPct val="0"/>
      </a:spcBef>
      <a:spcAft>
        <a:spcPct val="0"/>
      </a:spcAft>
      <a:defRPr kumimoji="1" sz="3600" kern="1200">
        <a:solidFill>
          <a:srgbClr val="FFFFFF"/>
        </a:solidFill>
        <a:latin typeface="Arial" charset="0"/>
        <a:ea typeface="ＭＳ Ｐゴシック" charset="-128"/>
        <a:cs typeface="ヒラギノ角ゴ ProN W3"/>
        <a:sym typeface="ヒラギノ角ゴ ProN W3"/>
      </a:defRPr>
    </a:lvl4pPr>
    <a:lvl5pPr marL="1828800" indent="-914400" algn="l" defTabSz="584200" rtl="0" fontAlgn="base">
      <a:spcBef>
        <a:spcPct val="0"/>
      </a:spcBef>
      <a:spcAft>
        <a:spcPct val="0"/>
      </a:spcAft>
      <a:defRPr kumimoji="1" sz="3600" kern="1200">
        <a:solidFill>
          <a:srgbClr val="FFFFFF"/>
        </a:solidFill>
        <a:latin typeface="Arial" charset="0"/>
        <a:ea typeface="ＭＳ Ｐゴシック" charset="-128"/>
        <a:cs typeface="ヒラギノ角ゴ ProN W3"/>
        <a:sym typeface="ヒラギノ角ゴ ProN W3"/>
      </a:defRPr>
    </a:lvl5pPr>
    <a:lvl6pPr marL="2286000" algn="l" defTabSz="914400" rtl="0" eaLnBrk="1" latinLnBrk="0" hangingPunct="1">
      <a:defRPr kumimoji="1" sz="3600" kern="1200">
        <a:solidFill>
          <a:srgbClr val="FFFFFF"/>
        </a:solidFill>
        <a:latin typeface="Arial" charset="0"/>
        <a:ea typeface="ＭＳ Ｐゴシック" charset="-128"/>
        <a:cs typeface="ヒラギノ角ゴ ProN W3"/>
        <a:sym typeface="ヒラギノ角ゴ ProN W3"/>
      </a:defRPr>
    </a:lvl6pPr>
    <a:lvl7pPr marL="2743200" algn="l" defTabSz="914400" rtl="0" eaLnBrk="1" latinLnBrk="0" hangingPunct="1">
      <a:defRPr kumimoji="1" sz="3600" kern="1200">
        <a:solidFill>
          <a:srgbClr val="FFFFFF"/>
        </a:solidFill>
        <a:latin typeface="Arial" charset="0"/>
        <a:ea typeface="ＭＳ Ｐゴシック" charset="-128"/>
        <a:cs typeface="ヒラギノ角ゴ ProN W3"/>
        <a:sym typeface="ヒラギノ角ゴ ProN W3"/>
      </a:defRPr>
    </a:lvl7pPr>
    <a:lvl8pPr marL="3200400" algn="l" defTabSz="914400" rtl="0" eaLnBrk="1" latinLnBrk="0" hangingPunct="1">
      <a:defRPr kumimoji="1" sz="3600" kern="1200">
        <a:solidFill>
          <a:srgbClr val="FFFFFF"/>
        </a:solidFill>
        <a:latin typeface="Arial" charset="0"/>
        <a:ea typeface="ＭＳ Ｐゴシック" charset="-128"/>
        <a:cs typeface="ヒラギノ角ゴ ProN W3"/>
        <a:sym typeface="ヒラギノ角ゴ ProN W3"/>
      </a:defRPr>
    </a:lvl8pPr>
    <a:lvl9pPr marL="3657600" algn="l" defTabSz="914400" rtl="0" eaLnBrk="1" latinLnBrk="0" hangingPunct="1">
      <a:defRPr kumimoji="1" sz="3600" kern="1200">
        <a:solidFill>
          <a:srgbClr val="FFFFFF"/>
        </a:solidFill>
        <a:latin typeface="Arial" charset="0"/>
        <a:ea typeface="ＭＳ Ｐゴシック" charset="-128"/>
        <a:cs typeface="ヒラギノ角ゴ ProN W3"/>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00" y="-108"/>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hape 29"/>
          <p:cNvSpPr>
            <a:spLocks noGrp="1" noRot="1"/>
          </p:cNvSpPr>
          <p:nvPr>
            <p:ph type="sldImg"/>
          </p:nvPr>
        </p:nvSpPr>
        <p:spPr bwMode="auto">
          <a:xfrm>
            <a:off x="1143000" y="685800"/>
            <a:ext cx="4572000" cy="3429000"/>
          </a:xfrm>
          <a:prstGeom prst="rect">
            <a:avLst/>
          </a:prstGeom>
          <a:noFill/>
          <a:ln w="9525">
            <a:noFill/>
            <a:miter lim="800000"/>
            <a:headEnd/>
            <a:tailEnd/>
          </a:ln>
        </p:spPr>
      </p:sp>
      <p:sp>
        <p:nvSpPr>
          <p:cNvPr id="14339" name="Shape 30"/>
          <p:cNvSpPr>
            <a:spLocks noGrp="1"/>
          </p:cNvSpPr>
          <p:nvPr>
            <p:ph type="body" sz="quarter" idx="1"/>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ja-JP" altLang="en-US" smtClean="0">
              <a:sym typeface="Avenir Roman"/>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1pPr>
    <a:lvl2pPr marL="742950" indent="-28575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2pPr>
    <a:lvl3pPr marL="11430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3pPr>
    <a:lvl4pPr marL="16002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4pPr>
    <a:lvl5pPr marL="20574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タイトル &amp; サブタイトル">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r>
              <a:rPr/>
              <a:t>タイトルテキスト</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p>
            <a:pPr lvl="0"/>
            <a:r>
              <a:rPr/>
              <a:t>タイトルテキスト</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r>
              <a:rPr/>
              <a:t>タイトルテキスト</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r>
              <a:rPr/>
              <a:t>タイトルテキスト</a:t>
            </a:r>
          </a:p>
        </p:txBody>
      </p:sp>
      <p:sp>
        <p:nvSpPr>
          <p:cNvPr id="14" name="Shape 14"/>
          <p:cNvSpPr>
            <a:spLocks noGrp="1"/>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r>
              <a:rPr/>
              <a:t>タイトルテキスト</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rPr/>
              <a:t>タイトルテキスト</a:t>
            </a:r>
          </a:p>
        </p:txBody>
      </p:sp>
      <p:sp>
        <p:nvSpPr>
          <p:cNvPr id="19" name="Shape 19"/>
          <p:cNvSpPr>
            <a:spLocks noGrp="1"/>
          </p:cNvSpPr>
          <p:nvPr>
            <p:ph type="body" idx="1"/>
          </p:nvPr>
        </p:nvSpPr>
        <p:spPr>
          <a:prstGeom prst="rect">
            <a:avLst/>
          </a:prstGeom>
        </p:spPr>
        <p:txBody>
          <a:body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r>
              <a:rPr/>
              <a:t>タイトルテキスト</a:t>
            </a:r>
          </a:p>
        </p:txBody>
      </p:sp>
      <p:sp>
        <p:nvSpPr>
          <p:cNvPr id="22" name="Shape 22"/>
          <p:cNvSpPr>
            <a:spLocks noGrp="1"/>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952500" y="254000"/>
            <a:ext cx="11099800" cy="2159000"/>
          </a:xfrm>
          <a:prstGeom prst="rect">
            <a:avLst/>
          </a:prstGeom>
          <a:noFill/>
          <a:ln w="12700">
            <a:noFill/>
            <a:miter lim="400000"/>
            <a:headEnd/>
            <a:tailEnd/>
          </a:ln>
        </p:spPr>
        <p:txBody>
          <a:bodyPr vert="horz" wrap="square" lIns="0" tIns="0" rIns="0" bIns="0" numCol="1" anchor="ctr" anchorCtr="0" compatLnSpc="1">
            <a:prstTxWarp prst="textNoShape">
              <a:avLst/>
            </a:prstTxWarp>
          </a:bodyPr>
          <a:lstStyle/>
          <a:p>
            <a:pPr lvl="0"/>
            <a:r>
              <a:rPr lang="ja-JP" altLang="en-US" smtClean="0">
                <a:sym typeface="ヒラギノ角ゴ ProN W3"/>
              </a:rPr>
              <a:t>タイトルテキスト</a:t>
            </a:r>
          </a:p>
        </p:txBody>
      </p:sp>
      <p:sp>
        <p:nvSpPr>
          <p:cNvPr id="1027" name="Shape 3"/>
          <p:cNvSpPr>
            <a:spLocks noGrp="1"/>
          </p:cNvSpPr>
          <p:nvPr>
            <p:ph type="body" idx="1"/>
          </p:nvPr>
        </p:nvSpPr>
        <p:spPr bwMode="auto">
          <a:xfrm>
            <a:off x="952500" y="2590800"/>
            <a:ext cx="11099800" cy="6286500"/>
          </a:xfrm>
          <a:prstGeom prst="rect">
            <a:avLst/>
          </a:prstGeom>
          <a:noFill/>
          <a:ln w="12700">
            <a:noFill/>
            <a:miter lim="400000"/>
            <a:headEnd/>
            <a:tailEnd/>
          </a:ln>
        </p:spPr>
        <p:txBody>
          <a:bodyPr vert="horz" wrap="square" lIns="0" tIns="0" rIns="0" bIns="0" numCol="1" anchor="ctr" anchorCtr="0" compatLnSpc="1">
            <a:prstTxWarp prst="textNoShape">
              <a:avLst/>
            </a:prstTxWarp>
          </a:bodyPr>
          <a:lstStyle/>
          <a:p>
            <a:pPr lvl="0"/>
            <a:r>
              <a:rPr lang="ja-JP" altLang="en-US" smtClean="0">
                <a:sym typeface="ヒラギノ角ゴ ProN W3"/>
              </a:rPr>
              <a:t>本文レベル</a:t>
            </a:r>
            <a:r>
              <a:rPr lang="en-US" altLang="ja-JP" smtClean="0">
                <a:sym typeface="ヒラギノ角ゴ ProN W3"/>
              </a:rPr>
              <a:t>1</a:t>
            </a:r>
          </a:p>
          <a:p>
            <a:pPr lvl="1"/>
            <a:r>
              <a:rPr lang="ja-JP" altLang="en-US" smtClean="0">
                <a:sym typeface="ヒラギノ角ゴ ProN W3"/>
              </a:rPr>
              <a:t>本文レベル</a:t>
            </a:r>
            <a:r>
              <a:rPr lang="en-US" altLang="ja-JP" smtClean="0">
                <a:sym typeface="ヒラギノ角ゴ ProN W3"/>
              </a:rPr>
              <a:t>2</a:t>
            </a:r>
          </a:p>
          <a:p>
            <a:pPr lvl="2"/>
            <a:r>
              <a:rPr lang="ja-JP" altLang="en-US" smtClean="0">
                <a:sym typeface="ヒラギノ角ゴ ProN W3"/>
              </a:rPr>
              <a:t>本文レベル</a:t>
            </a:r>
            <a:r>
              <a:rPr lang="en-US" altLang="ja-JP" smtClean="0">
                <a:sym typeface="ヒラギノ角ゴ ProN W3"/>
              </a:rPr>
              <a:t>3</a:t>
            </a:r>
          </a:p>
          <a:p>
            <a:pPr lvl="3"/>
            <a:r>
              <a:rPr lang="ja-JP" altLang="en-US" smtClean="0">
                <a:sym typeface="ヒラギノ角ゴ ProN W3"/>
              </a:rPr>
              <a:t>本文レベル</a:t>
            </a:r>
            <a:r>
              <a:rPr lang="en-US" altLang="ja-JP" smtClean="0">
                <a:sym typeface="ヒラギノ角ゴ ProN W3"/>
              </a:rPr>
              <a:t>4</a:t>
            </a:r>
          </a:p>
          <a:p>
            <a:pPr lvl="4"/>
            <a:r>
              <a:rPr lang="ja-JP" altLang="en-US" smtClean="0">
                <a:sym typeface="ヒラギノ角ゴ ProN W3"/>
              </a:rPr>
              <a:t>本文レベル </a:t>
            </a:r>
            <a:r>
              <a:rPr lang="en-US" altLang="ja-JP" smtClean="0">
                <a:sym typeface="ヒラギノ角ゴ ProN W3"/>
              </a:rPr>
              <a:t>5</a:t>
            </a:r>
          </a:p>
        </p:txBody>
      </p:sp>
    </p:spTree>
  </p:cSld>
  <p:clrMap bg1="dk1" tx1="lt1" bg2="dk2"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spd="med"/>
  <p:txStyles>
    <p:titleStyle>
      <a:lvl1pPr algn="ctr" defTabSz="584200" rtl="0" eaLnBrk="0" fontAlgn="base" hangingPunct="0">
        <a:spcBef>
          <a:spcPct val="0"/>
        </a:spcBef>
        <a:spcAft>
          <a:spcPct val="0"/>
        </a:spcAft>
        <a:defRPr sz="8000">
          <a:solidFill>
            <a:srgbClr val="FFFFFF"/>
          </a:solidFill>
          <a:latin typeface="+mn-lt"/>
          <a:ea typeface="+mn-ea"/>
          <a:cs typeface="+mn-cs"/>
          <a:sym typeface="ヒラギノ角ゴ ProN W3"/>
        </a:defRPr>
      </a:lvl1pPr>
      <a:lvl2pPr algn="ctr" defTabSz="584200" rtl="0" eaLnBrk="0" fontAlgn="base" hangingPunct="0">
        <a:spcBef>
          <a:spcPct val="0"/>
        </a:spcBef>
        <a:spcAft>
          <a:spcPct val="0"/>
        </a:spcAft>
        <a:defRPr sz="8000">
          <a:solidFill>
            <a:srgbClr val="FFFFFF"/>
          </a:solidFill>
          <a:latin typeface="+mn-lt"/>
          <a:ea typeface="+mn-ea"/>
          <a:cs typeface="+mn-cs"/>
          <a:sym typeface="ヒラギノ角ゴ ProN W3"/>
        </a:defRPr>
      </a:lvl2pPr>
      <a:lvl3pPr algn="ctr" defTabSz="584200" rtl="0" eaLnBrk="0" fontAlgn="base" hangingPunct="0">
        <a:spcBef>
          <a:spcPct val="0"/>
        </a:spcBef>
        <a:spcAft>
          <a:spcPct val="0"/>
        </a:spcAft>
        <a:defRPr sz="8000">
          <a:solidFill>
            <a:srgbClr val="FFFFFF"/>
          </a:solidFill>
          <a:latin typeface="+mn-lt"/>
          <a:ea typeface="+mn-ea"/>
          <a:cs typeface="+mn-cs"/>
          <a:sym typeface="ヒラギノ角ゴ ProN W3"/>
        </a:defRPr>
      </a:lvl3pPr>
      <a:lvl4pPr algn="ctr" defTabSz="584200" rtl="0" eaLnBrk="0" fontAlgn="base" hangingPunct="0">
        <a:spcBef>
          <a:spcPct val="0"/>
        </a:spcBef>
        <a:spcAft>
          <a:spcPct val="0"/>
        </a:spcAft>
        <a:defRPr sz="8000">
          <a:solidFill>
            <a:srgbClr val="FFFFFF"/>
          </a:solidFill>
          <a:latin typeface="+mn-lt"/>
          <a:ea typeface="+mn-ea"/>
          <a:cs typeface="+mn-cs"/>
          <a:sym typeface="ヒラギノ角ゴ ProN W3"/>
        </a:defRPr>
      </a:lvl4pPr>
      <a:lvl5pPr algn="ctr" defTabSz="584200" rtl="0" eaLnBrk="0" fontAlgn="base" hangingPunct="0">
        <a:spcBef>
          <a:spcPct val="0"/>
        </a:spcBef>
        <a:spcAft>
          <a:spcPct val="0"/>
        </a:spcAft>
        <a:defRPr sz="8000">
          <a:solidFill>
            <a:srgbClr val="FFFFFF"/>
          </a:solidFill>
          <a:latin typeface="+mn-lt"/>
          <a:ea typeface="+mn-ea"/>
          <a:cs typeface="+mn-cs"/>
          <a:sym typeface="ヒラギノ角ゴ ProN W3"/>
        </a:defRPr>
      </a:lvl5pPr>
      <a:lvl6pPr indent="1143000" algn="ctr" defTabSz="584200">
        <a:defRPr sz="8000">
          <a:solidFill>
            <a:srgbClr val="FFFFFF"/>
          </a:solidFill>
          <a:latin typeface="+mn-lt"/>
          <a:ea typeface="+mn-ea"/>
          <a:cs typeface="+mn-cs"/>
          <a:sym typeface="ヒラギノ角ゴ ProN W3"/>
        </a:defRPr>
      </a:lvl6pPr>
      <a:lvl7pPr indent="1371600" algn="ctr" defTabSz="584200">
        <a:defRPr sz="8000">
          <a:solidFill>
            <a:srgbClr val="FFFFFF"/>
          </a:solidFill>
          <a:latin typeface="+mn-lt"/>
          <a:ea typeface="+mn-ea"/>
          <a:cs typeface="+mn-cs"/>
          <a:sym typeface="ヒラギノ角ゴ ProN W3"/>
        </a:defRPr>
      </a:lvl7pPr>
      <a:lvl8pPr indent="1600200" algn="ctr" defTabSz="584200">
        <a:defRPr sz="8000">
          <a:solidFill>
            <a:srgbClr val="FFFFFF"/>
          </a:solidFill>
          <a:latin typeface="+mn-lt"/>
          <a:ea typeface="+mn-ea"/>
          <a:cs typeface="+mn-cs"/>
          <a:sym typeface="ヒラギノ角ゴ ProN W3"/>
        </a:defRPr>
      </a:lvl8pPr>
      <a:lvl9pPr indent="1828800" algn="ctr" defTabSz="584200">
        <a:defRPr sz="8000">
          <a:solidFill>
            <a:srgbClr val="FFFFFF"/>
          </a:solidFill>
          <a:latin typeface="+mn-lt"/>
          <a:ea typeface="+mn-ea"/>
          <a:cs typeface="+mn-cs"/>
          <a:sym typeface="ヒラギノ角ゴ ProN W3"/>
        </a:defRPr>
      </a:lvl9pPr>
    </p:titleStyle>
    <p:bodyStyle>
      <a:lvl1pPr marL="444500" indent="-444500" algn="l" defTabSz="584200" rtl="0" eaLnBrk="0" fontAlgn="base" hangingPunct="0">
        <a:spcBef>
          <a:spcPts val="4200"/>
        </a:spcBef>
        <a:spcAft>
          <a:spcPct val="0"/>
        </a:spcAft>
        <a:buSzPct val="75000"/>
        <a:buChar char="•"/>
        <a:defRPr sz="3800">
          <a:solidFill>
            <a:srgbClr val="FFFFFF"/>
          </a:solidFill>
          <a:latin typeface="+mn-lt"/>
          <a:ea typeface="+mn-ea"/>
          <a:cs typeface="+mn-cs"/>
          <a:sym typeface="ヒラギノ角ゴ ProN W3"/>
        </a:defRPr>
      </a:lvl1pPr>
      <a:lvl2pPr marL="889000" indent="-444500" algn="l" defTabSz="584200" rtl="0" eaLnBrk="0" fontAlgn="base" hangingPunct="0">
        <a:spcBef>
          <a:spcPts val="4200"/>
        </a:spcBef>
        <a:spcAft>
          <a:spcPct val="0"/>
        </a:spcAft>
        <a:buSzPct val="75000"/>
        <a:buChar char="•"/>
        <a:defRPr sz="3800">
          <a:solidFill>
            <a:srgbClr val="FFFFFF"/>
          </a:solidFill>
          <a:latin typeface="+mn-lt"/>
          <a:ea typeface="+mn-ea"/>
          <a:cs typeface="+mn-cs"/>
          <a:sym typeface="ヒラギノ角ゴ ProN W3"/>
        </a:defRPr>
      </a:lvl2pPr>
      <a:lvl3pPr marL="1333500" indent="-444500" algn="l" defTabSz="584200" rtl="0" eaLnBrk="0" fontAlgn="base" hangingPunct="0">
        <a:spcBef>
          <a:spcPts val="4200"/>
        </a:spcBef>
        <a:spcAft>
          <a:spcPct val="0"/>
        </a:spcAft>
        <a:buSzPct val="75000"/>
        <a:buChar char="•"/>
        <a:defRPr sz="3800">
          <a:solidFill>
            <a:srgbClr val="FFFFFF"/>
          </a:solidFill>
          <a:latin typeface="+mn-lt"/>
          <a:ea typeface="+mn-ea"/>
          <a:cs typeface="+mn-cs"/>
          <a:sym typeface="ヒラギノ角ゴ ProN W3"/>
        </a:defRPr>
      </a:lvl3pPr>
      <a:lvl4pPr marL="1778000" indent="-444500" algn="l" defTabSz="584200" rtl="0" eaLnBrk="0" fontAlgn="base" hangingPunct="0">
        <a:spcBef>
          <a:spcPts val="4200"/>
        </a:spcBef>
        <a:spcAft>
          <a:spcPct val="0"/>
        </a:spcAft>
        <a:buSzPct val="75000"/>
        <a:buChar char="•"/>
        <a:defRPr sz="3800">
          <a:solidFill>
            <a:srgbClr val="FFFFFF"/>
          </a:solidFill>
          <a:latin typeface="+mn-lt"/>
          <a:ea typeface="+mn-ea"/>
          <a:cs typeface="+mn-cs"/>
          <a:sym typeface="ヒラギノ角ゴ ProN W3"/>
        </a:defRPr>
      </a:lvl4pPr>
      <a:lvl5pPr marL="2222500" indent="-444500" algn="l" defTabSz="584200" rtl="0" eaLnBrk="0" fontAlgn="base" hangingPunct="0">
        <a:spcBef>
          <a:spcPts val="4200"/>
        </a:spcBef>
        <a:spcAft>
          <a:spcPct val="0"/>
        </a:spcAft>
        <a:buSzPct val="75000"/>
        <a:buChar char="•"/>
        <a:defRPr sz="3800">
          <a:solidFill>
            <a:srgbClr val="FFFFFF"/>
          </a:solidFill>
          <a:latin typeface="+mn-lt"/>
          <a:ea typeface="+mn-ea"/>
          <a:cs typeface="+mn-cs"/>
          <a:sym typeface="ヒラギノ角ゴ ProN W3"/>
        </a:defRPr>
      </a:lvl5pPr>
      <a:lvl6pPr marL="2667000" indent="-444500" defTabSz="584200">
        <a:spcBef>
          <a:spcPts val="4200"/>
        </a:spcBef>
        <a:buSzPct val="75000"/>
        <a:buChar char="•"/>
        <a:defRPr sz="3800">
          <a:solidFill>
            <a:srgbClr val="FFFFFF"/>
          </a:solidFill>
          <a:latin typeface="+mn-lt"/>
          <a:ea typeface="+mn-ea"/>
          <a:cs typeface="+mn-cs"/>
          <a:sym typeface="ヒラギノ角ゴ ProN W3"/>
        </a:defRPr>
      </a:lvl6pPr>
      <a:lvl7pPr marL="3111500" indent="-444500" defTabSz="584200">
        <a:spcBef>
          <a:spcPts val="4200"/>
        </a:spcBef>
        <a:buSzPct val="75000"/>
        <a:buChar char="•"/>
        <a:defRPr sz="3800">
          <a:solidFill>
            <a:srgbClr val="FFFFFF"/>
          </a:solidFill>
          <a:latin typeface="+mn-lt"/>
          <a:ea typeface="+mn-ea"/>
          <a:cs typeface="+mn-cs"/>
          <a:sym typeface="ヒラギノ角ゴ ProN W3"/>
        </a:defRPr>
      </a:lvl7pPr>
      <a:lvl8pPr marL="3556000" indent="-444500" defTabSz="584200">
        <a:spcBef>
          <a:spcPts val="4200"/>
        </a:spcBef>
        <a:buSzPct val="75000"/>
        <a:buChar char="•"/>
        <a:defRPr sz="3800">
          <a:solidFill>
            <a:srgbClr val="FFFFFF"/>
          </a:solidFill>
          <a:latin typeface="+mn-lt"/>
          <a:ea typeface="+mn-ea"/>
          <a:cs typeface="+mn-cs"/>
          <a:sym typeface="ヒラギノ角ゴ ProN W3"/>
        </a:defRPr>
      </a:lvl8pPr>
      <a:lvl9pPr marL="4000500" indent="-444500" defTabSz="584200">
        <a:spcBef>
          <a:spcPts val="4200"/>
        </a:spcBef>
        <a:buSzPct val="75000"/>
        <a:buChar char="•"/>
        <a:defRPr sz="3800">
          <a:solidFill>
            <a:srgbClr val="FFFFFF"/>
          </a:solidFill>
          <a:latin typeface="+mn-lt"/>
          <a:ea typeface="+mn-ea"/>
          <a:cs typeface="+mn-cs"/>
          <a:sym typeface="ヒラギノ角ゴ ProN W3"/>
        </a:defRPr>
      </a:lvl9pPr>
    </p:bodyStyle>
    <p:otherStyle>
      <a:lvl1pPr algn="ctr" defTabSz="584200">
        <a:defRPr>
          <a:solidFill>
            <a:schemeClr val="tx1"/>
          </a:solidFill>
          <a:latin typeface="+mn-lt"/>
          <a:ea typeface="+mn-ea"/>
          <a:cs typeface="+mn-cs"/>
          <a:sym typeface="ヒラギノ角ゴ ProN W3"/>
        </a:defRPr>
      </a:lvl1pPr>
      <a:lvl2pPr indent="228600" algn="ctr" defTabSz="584200">
        <a:defRPr>
          <a:solidFill>
            <a:schemeClr val="tx1"/>
          </a:solidFill>
          <a:latin typeface="+mn-lt"/>
          <a:ea typeface="+mn-ea"/>
          <a:cs typeface="+mn-cs"/>
          <a:sym typeface="ヒラギノ角ゴ ProN W3"/>
        </a:defRPr>
      </a:lvl2pPr>
      <a:lvl3pPr indent="457200" algn="ctr" defTabSz="584200">
        <a:defRPr>
          <a:solidFill>
            <a:schemeClr val="tx1"/>
          </a:solidFill>
          <a:latin typeface="+mn-lt"/>
          <a:ea typeface="+mn-ea"/>
          <a:cs typeface="+mn-cs"/>
          <a:sym typeface="ヒラギノ角ゴ ProN W3"/>
        </a:defRPr>
      </a:lvl3pPr>
      <a:lvl4pPr indent="685800" algn="ctr" defTabSz="584200">
        <a:defRPr>
          <a:solidFill>
            <a:schemeClr val="tx1"/>
          </a:solidFill>
          <a:latin typeface="+mn-lt"/>
          <a:ea typeface="+mn-ea"/>
          <a:cs typeface="+mn-cs"/>
          <a:sym typeface="ヒラギノ角ゴ ProN W3"/>
        </a:defRPr>
      </a:lvl4pPr>
      <a:lvl5pPr indent="914400" algn="ctr" defTabSz="584200">
        <a:defRPr>
          <a:solidFill>
            <a:schemeClr val="tx1"/>
          </a:solidFill>
          <a:latin typeface="+mn-lt"/>
          <a:ea typeface="+mn-ea"/>
          <a:cs typeface="+mn-cs"/>
          <a:sym typeface="ヒラギノ角ゴ ProN W3"/>
        </a:defRPr>
      </a:lvl5pPr>
      <a:lvl6pPr indent="1143000" algn="ctr" defTabSz="584200">
        <a:defRPr>
          <a:solidFill>
            <a:schemeClr val="tx1"/>
          </a:solidFill>
          <a:latin typeface="+mn-lt"/>
          <a:ea typeface="+mn-ea"/>
          <a:cs typeface="+mn-cs"/>
          <a:sym typeface="ヒラギノ角ゴ ProN W3"/>
        </a:defRPr>
      </a:lvl6pPr>
      <a:lvl7pPr indent="1371600" algn="ctr" defTabSz="584200">
        <a:defRPr>
          <a:solidFill>
            <a:schemeClr val="tx1"/>
          </a:solidFill>
          <a:latin typeface="+mn-lt"/>
          <a:ea typeface="+mn-ea"/>
          <a:cs typeface="+mn-cs"/>
          <a:sym typeface="ヒラギノ角ゴ ProN W3"/>
        </a:defRPr>
      </a:lvl7pPr>
      <a:lvl8pPr indent="1600200" algn="ctr" defTabSz="584200">
        <a:defRPr>
          <a:solidFill>
            <a:schemeClr val="tx1"/>
          </a:solidFill>
          <a:latin typeface="+mn-lt"/>
          <a:ea typeface="+mn-ea"/>
          <a:cs typeface="+mn-cs"/>
          <a:sym typeface="ヒラギノ角ゴ ProN W3"/>
        </a:defRPr>
      </a:lvl8pPr>
      <a:lvl9pPr indent="1828800" algn="ctr" defTabSz="584200">
        <a:defRPr>
          <a:solidFill>
            <a:schemeClr val="tx1"/>
          </a:solidFill>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No.003.jpg"/>
          <p:cNvPicPr>
            <a:picLocks noChangeAspect="1" noChangeArrowheads="1"/>
          </p:cNvPicPr>
          <p:nvPr/>
        </p:nvPicPr>
        <p:blipFill>
          <a:blip r:embed="rId2"/>
          <a:srcRect l="4097" r="4097"/>
          <a:stretch>
            <a:fillRect/>
          </a:stretch>
        </p:blipFill>
        <p:spPr bwMode="auto">
          <a:xfrm>
            <a:off x="-3175" y="0"/>
            <a:ext cx="13004800" cy="9753600"/>
          </a:xfrm>
          <a:prstGeom prst="rect">
            <a:avLst/>
          </a:prstGeom>
          <a:noFill/>
          <a:ln w="12700">
            <a:noFill/>
            <a:miter lim="400000"/>
            <a:headEnd/>
            <a:tailEnd/>
          </a:ln>
        </p:spPr>
      </p:pic>
      <p:sp>
        <p:nvSpPr>
          <p:cNvPr id="33" name="Shape 33"/>
          <p:cNvSpPr>
            <a:spLocks noGrp="1"/>
          </p:cNvSpPr>
          <p:nvPr>
            <p:ph type="title" idx="4294967295"/>
          </p:nvPr>
        </p:nvSpPr>
        <p:spPr>
          <a:xfrm>
            <a:off x="4521200" y="585788"/>
            <a:ext cx="7124700" cy="4445000"/>
          </a:xfrm>
        </p:spPr>
        <p:txBody>
          <a:bodyPr anchor="b">
            <a:normAutofit/>
          </a:bodyPr>
          <a:lstStyle/>
          <a:p>
            <a:pPr algn="r" eaLnBrk="1" fontAlgn="auto" hangingPunct="1">
              <a:spcBef>
                <a:spcPts val="0"/>
              </a:spcBef>
              <a:spcAft>
                <a:spcPts val="0"/>
              </a:spcAft>
              <a:defRPr sz="1800">
                <a:solidFill>
                  <a:srgbClr val="000000"/>
                </a:solidFill>
              </a:defRPr>
            </a:pPr>
            <a:r>
              <a:rPr sz="6000" b="1">
                <a:effectLst>
                  <a:outerShdw blurRad="12700" dist="63500" dir="18900000" rotWithShape="0">
                    <a:srgbClr val="000000"/>
                  </a:outerShdw>
                </a:effectLst>
                <a:latin typeface="Chalkduster"/>
                <a:ea typeface="Chalkduster"/>
                <a:cs typeface="Chalkduster"/>
                <a:sym typeface="Chalkduster"/>
              </a:rPr>
              <a:t>Raskolnikov</a:t>
            </a:r>
            <a:br>
              <a:rPr sz="6000" b="1">
                <a:effectLst>
                  <a:outerShdw blurRad="12700" dist="63500" dir="18900000" rotWithShape="0">
                    <a:srgbClr val="000000"/>
                  </a:outerShdw>
                </a:effectLst>
                <a:latin typeface="Chalkduster"/>
                <a:ea typeface="Chalkduster"/>
                <a:cs typeface="Chalkduster"/>
                <a:sym typeface="Chalkduster"/>
              </a:rPr>
            </a:br>
            <a:r>
              <a:rPr sz="6000" b="1">
                <a:effectLst>
                  <a:outerShdw blurRad="12700" dist="63500" dir="18900000" rotWithShape="0">
                    <a:srgbClr val="000000"/>
                  </a:outerShdw>
                </a:effectLst>
                <a:latin typeface="Chalkduster"/>
                <a:ea typeface="Chalkduster"/>
                <a:cs typeface="Chalkduster"/>
                <a:sym typeface="Chalkduster"/>
              </a:rPr>
              <a:t>VS</a:t>
            </a:r>
            <a:br>
              <a:rPr sz="6000" b="1">
                <a:effectLst>
                  <a:outerShdw blurRad="12700" dist="63500" dir="18900000" rotWithShape="0">
                    <a:srgbClr val="000000"/>
                  </a:outerShdw>
                </a:effectLst>
                <a:latin typeface="Chalkduster"/>
                <a:ea typeface="Chalkduster"/>
                <a:cs typeface="Chalkduster"/>
                <a:sym typeface="Chalkduster"/>
              </a:rPr>
            </a:br>
            <a:r>
              <a:rPr sz="6000" b="1">
                <a:effectLst>
                  <a:outerShdw blurRad="12700" dist="63500" dir="18900000" rotWithShape="0">
                    <a:srgbClr val="000000"/>
                  </a:outerShdw>
                </a:effectLst>
                <a:latin typeface="Chalkduster"/>
                <a:ea typeface="Chalkduster"/>
                <a:cs typeface="Chalkduster"/>
                <a:sym typeface="Chalkduster"/>
              </a:rPr>
              <a:t>Sonya</a:t>
            </a:r>
          </a:p>
        </p:txBody>
      </p:sp>
      <p:sp>
        <p:nvSpPr>
          <p:cNvPr id="15363" name="Shape 34"/>
          <p:cNvSpPr>
            <a:spLocks noChangeArrowheads="1"/>
          </p:cNvSpPr>
          <p:nvPr/>
        </p:nvSpPr>
        <p:spPr bwMode="auto">
          <a:xfrm>
            <a:off x="763588" y="5748338"/>
            <a:ext cx="7635875" cy="1879600"/>
          </a:xfrm>
          <a:prstGeom prst="rect">
            <a:avLst/>
          </a:prstGeom>
          <a:noFill/>
          <a:ln w="12700">
            <a:noFill/>
            <a:miter lim="400000"/>
            <a:headEnd/>
            <a:tailEnd/>
          </a:ln>
        </p:spPr>
        <p:txBody>
          <a:bodyPr wrap="none" lIns="50800" tIns="50800" rIns="50800" bIns="50800" anchor="ctr">
            <a:spAutoFit/>
          </a:bodyPr>
          <a:lstStyle/>
          <a:p>
            <a:r>
              <a:rPr kumimoji="0" lang="en-US" altLang="ja-JP" sz="2800">
                <a:latin typeface="小塚明朝 Pro R"/>
                <a:ea typeface="小塚明朝 Pro R"/>
                <a:cs typeface="小塚明朝 Pro R"/>
                <a:sym typeface="小塚明朝 Pro R"/>
              </a:rPr>
              <a:t>〜</a:t>
            </a:r>
            <a:r>
              <a:rPr kumimoji="0" lang="ja-JP" altLang="en-US" sz="2800">
                <a:latin typeface="小塚明朝 Pro R"/>
                <a:ea typeface="小塚明朝 Pro R"/>
                <a:cs typeface="小塚明朝 Pro R"/>
                <a:sym typeface="小塚明朝 Pro R"/>
              </a:rPr>
              <a:t>幸福とはなんだろうか？</a:t>
            </a:r>
            <a:r>
              <a:rPr kumimoji="0" lang="en-US" altLang="ja-JP" sz="2800">
                <a:latin typeface="小塚明朝 Pro R"/>
                <a:ea typeface="小塚明朝 Pro R"/>
                <a:cs typeface="小塚明朝 Pro R"/>
                <a:sym typeface="小塚明朝 Pro R"/>
              </a:rPr>
              <a:t>〜</a:t>
            </a:r>
          </a:p>
          <a:p>
            <a:r>
              <a:rPr kumimoji="0" lang="ja-JP" altLang="en-US" sz="2800">
                <a:latin typeface="小塚明朝 Pro R"/>
                <a:ea typeface="小塚明朝 Pro R"/>
                <a:cs typeface="小塚明朝 Pro R"/>
                <a:sym typeface="小塚明朝 Pro R"/>
              </a:rPr>
              <a:t>ロシアの画家イヴァン・アイヴァゾフスキーの</a:t>
            </a:r>
          </a:p>
          <a:p>
            <a:r>
              <a:rPr kumimoji="0" lang="ja-JP" altLang="en-US" sz="2800">
                <a:latin typeface="小塚明朝 Pro R"/>
                <a:ea typeface="小塚明朝 Pro R"/>
                <a:cs typeface="小塚明朝 Pro R"/>
                <a:sym typeface="小塚明朝 Pro R"/>
              </a:rPr>
              <a:t>作品と共におおくりします</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B00"/>
            </a:gs>
            <a:gs pos="100000">
              <a:srgbClr val="FF8AD8"/>
            </a:gs>
          </a:gsLst>
          <a:lin ang="5400000"/>
        </a:gradFill>
        <a:effectLst/>
      </p:bgPr>
    </p:bg>
    <p:spTree>
      <p:nvGrpSpPr>
        <p:cNvPr id="1" name=""/>
        <p:cNvGrpSpPr/>
        <p:nvPr/>
      </p:nvGrpSpPr>
      <p:grpSpPr>
        <a:xfrm>
          <a:off x="0" y="0"/>
          <a:ext cx="0" cy="0"/>
          <a:chOff x="0" y="0"/>
          <a:chExt cx="0" cy="0"/>
        </a:xfrm>
      </p:grpSpPr>
      <p:sp>
        <p:nvSpPr>
          <p:cNvPr id="60" name="Shape 60"/>
          <p:cNvSpPr>
            <a:spLocks noGrp="1"/>
          </p:cNvSpPr>
          <p:nvPr>
            <p:ph type="title"/>
          </p:nvPr>
        </p:nvSpPr>
        <p:spPr>
          <a:xfrm>
            <a:off x="1270000" y="2038350"/>
            <a:ext cx="10464800" cy="6456363"/>
          </a:xfrm>
        </p:spPr>
        <p:txBody>
          <a:bodyPr>
            <a:normAutofit/>
          </a:bodyPr>
          <a:lstStyle/>
          <a:p>
            <a:pPr defTabSz="449833" eaLnBrk="1" fontAlgn="auto" hangingPunct="1">
              <a:spcBef>
                <a:spcPts val="0"/>
              </a:spcBef>
              <a:spcAft>
                <a:spcPts val="0"/>
              </a:spcAft>
              <a:defRPr sz="1800">
                <a:solidFill>
                  <a:srgbClr val="000000"/>
                </a:solidFill>
              </a:defRPr>
            </a:pPr>
            <a:r>
              <a:rPr sz="7083">
                <a:latin typeface="小塚明朝 Pro R"/>
                <a:ea typeface="小塚明朝 Pro R"/>
                <a:cs typeface="小塚明朝 Pro R"/>
                <a:sym typeface="小塚明朝 Pro R"/>
              </a:rPr>
              <a:t>Q４　ソーニャが</a:t>
            </a:r>
            <a:br>
              <a:rPr sz="7083">
                <a:latin typeface="小塚明朝 Pro R"/>
                <a:ea typeface="小塚明朝 Pro R"/>
                <a:cs typeface="小塚明朝 Pro R"/>
                <a:sym typeface="小塚明朝 Pro R"/>
              </a:rPr>
            </a:br>
            <a:r>
              <a:rPr sz="7083">
                <a:latin typeface="小塚明朝 Pro R"/>
                <a:ea typeface="小塚明朝 Pro R"/>
                <a:cs typeface="小塚明朝 Pro R"/>
                <a:sym typeface="小塚明朝 Pro R"/>
              </a:rPr>
              <a:t>ラスコーリニコフに</a:t>
            </a:r>
            <a:br>
              <a:rPr sz="7083">
                <a:latin typeface="小塚明朝 Pro R"/>
                <a:ea typeface="小塚明朝 Pro R"/>
                <a:cs typeface="小塚明朝 Pro R"/>
                <a:sym typeface="小塚明朝 Pro R"/>
              </a:rPr>
            </a:br>
            <a:r>
              <a:rPr sz="7083" b="1" u="sng">
                <a:latin typeface="小塚明朝 Pro R"/>
                <a:ea typeface="小塚明朝 Pro R"/>
                <a:cs typeface="小塚明朝 Pro R"/>
                <a:sym typeface="小塚明朝 Pro R"/>
              </a:rPr>
              <a:t>与えたもの</a:t>
            </a:r>
            <a:r>
              <a:rPr sz="7083">
                <a:latin typeface="小塚明朝 Pro R"/>
                <a:ea typeface="小塚明朝 Pro R"/>
                <a:cs typeface="小塚明朝 Pro R"/>
                <a:sym typeface="小塚明朝 Pro R"/>
              </a:rPr>
              <a:t>とは</a:t>
            </a:r>
            <a:br>
              <a:rPr sz="7083">
                <a:latin typeface="小塚明朝 Pro R"/>
                <a:ea typeface="小塚明朝 Pro R"/>
                <a:cs typeface="小塚明朝 Pro R"/>
                <a:sym typeface="小塚明朝 Pro R"/>
              </a:rPr>
            </a:br>
            <a:r>
              <a:rPr sz="7083">
                <a:latin typeface="小塚明朝 Pro R"/>
                <a:ea typeface="小塚明朝 Pro R"/>
                <a:cs typeface="小塚明朝 Pro R"/>
                <a:sym typeface="小塚明朝 Pro R"/>
              </a:rPr>
              <a:t>何でしょうか？</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lgp01a201307121700.jpg"/>
          <p:cNvPicPr>
            <a:picLocks noChangeAspect="1" noChangeArrowheads="1"/>
          </p:cNvPicPr>
          <p:nvPr/>
        </p:nvPicPr>
        <p:blipFill>
          <a:blip r:embed="rId2"/>
          <a:srcRect t="21582" b="21582"/>
          <a:stretch>
            <a:fillRect/>
          </a:stretch>
        </p:blipFill>
        <p:spPr bwMode="auto">
          <a:xfrm>
            <a:off x="-3175" y="0"/>
            <a:ext cx="13004800" cy="9753600"/>
          </a:xfrm>
          <a:prstGeom prst="rect">
            <a:avLst/>
          </a:prstGeom>
          <a:noFill/>
          <a:ln w="12700">
            <a:noFill/>
            <a:miter lim="400000"/>
            <a:headEnd/>
            <a:tailEnd/>
          </a:ln>
        </p:spPr>
      </p:pic>
      <p:sp>
        <p:nvSpPr>
          <p:cNvPr id="25602" name="Shape 63"/>
          <p:cNvSpPr>
            <a:spLocks noGrp="1"/>
          </p:cNvSpPr>
          <p:nvPr>
            <p:ph type="title" idx="4294967295"/>
          </p:nvPr>
        </p:nvSpPr>
        <p:spPr>
          <a:xfrm>
            <a:off x="1270000" y="3225800"/>
            <a:ext cx="10464800" cy="3302000"/>
          </a:xfrm>
        </p:spPr>
        <p:txBody>
          <a:bodyPr/>
          <a:lstStyle/>
          <a:p>
            <a:pPr eaLnBrk="1" hangingPunct="1"/>
            <a:r>
              <a:rPr lang="ja-JP" altLang="en-US" sz="15000" smtClean="0">
                <a:latin typeface="小塚明朝 Pro R"/>
                <a:ea typeface="小塚明朝 Pro R"/>
                <a:cs typeface="小塚明朝 Pro R"/>
                <a:sym typeface="小塚明朝 Pro R"/>
              </a:rPr>
              <a:t>罪</a:t>
            </a:r>
            <a:r>
              <a:rPr lang="ja-JP" altLang="en-US" smtClean="0">
                <a:latin typeface="小塚明朝 Pro R"/>
                <a:ea typeface="小塚明朝 Pro R"/>
                <a:cs typeface="小塚明朝 Pro R"/>
                <a:sym typeface="小塚明朝 Pro R"/>
              </a:rPr>
              <a:t>とは？</a:t>
            </a:r>
          </a:p>
        </p:txBody>
      </p:sp>
      <p:sp>
        <p:nvSpPr>
          <p:cNvPr id="25603" name="Shape 64"/>
          <p:cNvSpPr>
            <a:spLocks noChangeArrowheads="1"/>
          </p:cNvSpPr>
          <p:nvPr/>
        </p:nvSpPr>
        <p:spPr bwMode="auto">
          <a:xfrm>
            <a:off x="4030663" y="2679700"/>
            <a:ext cx="1809750" cy="1651000"/>
          </a:xfrm>
          <a:prstGeom prst="rect">
            <a:avLst/>
          </a:prstGeom>
          <a:noFill/>
          <a:ln w="12700">
            <a:noFill/>
            <a:miter lim="400000"/>
            <a:headEnd/>
            <a:tailEnd/>
          </a:ln>
        </p:spPr>
        <p:txBody>
          <a:bodyPr wrap="none" lIns="50800" tIns="50800" rIns="50800" bIns="50800" anchor="ctr">
            <a:spAutoFit/>
          </a:bodyPr>
          <a:lstStyle/>
          <a:p>
            <a:pPr algn="ctr"/>
            <a:r>
              <a:rPr kumimoji="0" lang="en-US" altLang="ja-JP">
                <a:latin typeface="Zapfino"/>
                <a:ea typeface="Zapfino"/>
                <a:cs typeface="Zapfino"/>
                <a:sym typeface="Zapfino"/>
              </a:rPr>
              <a:t>Crime</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lgp01a201307121800.jpg"/>
          <p:cNvPicPr>
            <a:picLocks noChangeAspect="1" noChangeArrowheads="1"/>
          </p:cNvPicPr>
          <p:nvPr/>
        </p:nvPicPr>
        <p:blipFill>
          <a:blip r:embed="rId2"/>
          <a:srcRect l="8072" r="8072"/>
          <a:stretch>
            <a:fillRect/>
          </a:stretch>
        </p:blipFill>
        <p:spPr bwMode="auto">
          <a:xfrm>
            <a:off x="-3175" y="0"/>
            <a:ext cx="13004800" cy="9753600"/>
          </a:xfrm>
          <a:prstGeom prst="rect">
            <a:avLst/>
          </a:prstGeom>
          <a:noFill/>
          <a:ln w="12700">
            <a:noFill/>
            <a:miter lim="400000"/>
            <a:headEnd/>
            <a:tailEnd/>
          </a:ln>
        </p:spPr>
      </p:pic>
      <p:sp>
        <p:nvSpPr>
          <p:cNvPr id="26626" name="Shape 67"/>
          <p:cNvSpPr>
            <a:spLocks noGrp="1"/>
          </p:cNvSpPr>
          <p:nvPr>
            <p:ph type="title" idx="4294967295"/>
          </p:nvPr>
        </p:nvSpPr>
        <p:spPr>
          <a:xfrm>
            <a:off x="1270000" y="3225800"/>
            <a:ext cx="10464800" cy="3302000"/>
          </a:xfrm>
        </p:spPr>
        <p:txBody>
          <a:bodyPr/>
          <a:lstStyle/>
          <a:p>
            <a:pPr eaLnBrk="1" hangingPunct="1"/>
            <a:r>
              <a:rPr lang="ja-JP" altLang="en-US" sz="15000" smtClean="0">
                <a:latin typeface="小塚明朝 Pro R"/>
                <a:ea typeface="小塚明朝 Pro R"/>
                <a:cs typeface="小塚明朝 Pro R"/>
                <a:sym typeface="小塚明朝 Pro R"/>
              </a:rPr>
              <a:t>罰</a:t>
            </a:r>
            <a:r>
              <a:rPr lang="ja-JP" altLang="en-US" smtClean="0">
                <a:latin typeface="小塚明朝 Pro R"/>
                <a:ea typeface="小塚明朝 Pro R"/>
                <a:cs typeface="小塚明朝 Pro R"/>
                <a:sym typeface="小塚明朝 Pro R"/>
              </a:rPr>
              <a:t>とは？</a:t>
            </a:r>
          </a:p>
        </p:txBody>
      </p:sp>
      <p:sp>
        <p:nvSpPr>
          <p:cNvPr id="26627" name="Shape 68"/>
          <p:cNvSpPr>
            <a:spLocks noChangeArrowheads="1"/>
          </p:cNvSpPr>
          <p:nvPr/>
        </p:nvSpPr>
        <p:spPr bwMode="auto">
          <a:xfrm>
            <a:off x="3443288" y="2679700"/>
            <a:ext cx="3054350" cy="1651000"/>
          </a:xfrm>
          <a:prstGeom prst="rect">
            <a:avLst/>
          </a:prstGeom>
          <a:noFill/>
          <a:ln w="12700">
            <a:noFill/>
            <a:miter lim="400000"/>
            <a:headEnd/>
            <a:tailEnd/>
          </a:ln>
        </p:spPr>
        <p:txBody>
          <a:bodyPr wrap="none" lIns="50800" tIns="50800" rIns="50800" bIns="50800" anchor="ctr">
            <a:spAutoFit/>
          </a:bodyPr>
          <a:lstStyle/>
          <a:p>
            <a:pPr algn="ctr"/>
            <a:r>
              <a:rPr kumimoji="0" lang="en-US" altLang="ja-JP">
                <a:latin typeface="Zapfino"/>
                <a:ea typeface="Zapfino"/>
                <a:cs typeface="Zapfino"/>
                <a:sym typeface="Zapfino"/>
              </a:rPr>
              <a:t>Punishment</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lgp01a201307120100.jpg"/>
          <p:cNvPicPr>
            <a:picLocks noChangeAspect="1" noChangeArrowheads="1"/>
          </p:cNvPicPr>
          <p:nvPr/>
        </p:nvPicPr>
        <p:blipFill>
          <a:blip r:embed="rId2"/>
          <a:srcRect l="5989" r="5989"/>
          <a:stretch>
            <a:fillRect/>
          </a:stretch>
        </p:blipFill>
        <p:spPr bwMode="auto">
          <a:xfrm>
            <a:off x="-3175" y="0"/>
            <a:ext cx="13004800" cy="9753600"/>
          </a:xfrm>
          <a:prstGeom prst="rect">
            <a:avLst/>
          </a:prstGeom>
          <a:noFill/>
          <a:ln w="12700">
            <a:noFill/>
            <a:miter lim="400000"/>
            <a:headEnd/>
            <a:tailEnd/>
          </a:ln>
        </p:spPr>
      </p:pic>
      <p:sp>
        <p:nvSpPr>
          <p:cNvPr id="27650" name="Shape 71"/>
          <p:cNvSpPr>
            <a:spLocks noGrp="1"/>
          </p:cNvSpPr>
          <p:nvPr>
            <p:ph type="title" idx="4294967295"/>
          </p:nvPr>
        </p:nvSpPr>
        <p:spPr>
          <a:xfrm>
            <a:off x="411163" y="533400"/>
            <a:ext cx="11610975" cy="8686800"/>
          </a:xfrm>
        </p:spPr>
        <p:txBody>
          <a:bodyPr/>
          <a:lstStyle/>
          <a:p>
            <a:pPr eaLnBrk="1" hangingPunct="1"/>
            <a:r>
              <a:rPr lang="ja-JP" altLang="en-US" sz="5000" smtClean="0">
                <a:solidFill>
                  <a:srgbClr val="DCDEE0"/>
                </a:solidFill>
                <a:latin typeface="小塚明朝 Pro R"/>
                <a:ea typeface="小塚明朝 Pro R"/>
                <a:cs typeface="小塚明朝 Pro R"/>
                <a:sym typeface="小塚明朝 Pro R"/>
              </a:rPr>
              <a:t>罪と罰は「ロシアの中に現れた矛盾」</a:t>
            </a:r>
            <a:br>
              <a:rPr lang="ja-JP" altLang="en-US" sz="5000" smtClean="0">
                <a:solidFill>
                  <a:srgbClr val="DCDEE0"/>
                </a:solidFill>
                <a:latin typeface="小塚明朝 Pro R"/>
                <a:ea typeface="小塚明朝 Pro R"/>
                <a:cs typeface="小塚明朝 Pro R"/>
                <a:sym typeface="小塚明朝 Pro R"/>
              </a:rPr>
            </a:br>
            <a:r>
              <a:rPr lang="ja-JP" altLang="en-US" sz="5000" smtClean="0">
                <a:solidFill>
                  <a:srgbClr val="DCDEE0"/>
                </a:solidFill>
                <a:latin typeface="小塚明朝 Pro R"/>
                <a:ea typeface="小塚明朝 Pro R"/>
                <a:cs typeface="小塚明朝 Pro R"/>
                <a:sym typeface="小塚明朝 Pro R"/>
              </a:rPr>
              <a:t>ではないだろうか？</a:t>
            </a:r>
            <a:br>
              <a:rPr lang="ja-JP" altLang="en-US" sz="5000" smtClean="0">
                <a:solidFill>
                  <a:srgbClr val="DCDEE0"/>
                </a:solidFill>
                <a:latin typeface="小塚明朝 Pro R"/>
                <a:ea typeface="小塚明朝 Pro R"/>
                <a:cs typeface="小塚明朝 Pro R"/>
                <a:sym typeface="小塚明朝 Pro R"/>
              </a:rPr>
            </a:br>
            <a:r>
              <a:rPr lang="ja-JP" altLang="en-US" sz="5000" smtClean="0">
                <a:solidFill>
                  <a:srgbClr val="DCDEE0"/>
                </a:solidFill>
                <a:latin typeface="小塚明朝 Pro R"/>
                <a:ea typeface="小塚明朝 Pro R"/>
                <a:cs typeface="小塚明朝 Pro R"/>
                <a:sym typeface="小塚明朝 Pro R"/>
              </a:rPr>
              <a:t/>
            </a:r>
            <a:br>
              <a:rPr lang="ja-JP" altLang="en-US" sz="5000" smtClean="0">
                <a:solidFill>
                  <a:srgbClr val="DCDEE0"/>
                </a:solidFill>
                <a:latin typeface="小塚明朝 Pro R"/>
                <a:ea typeface="小塚明朝 Pro R"/>
                <a:cs typeface="小塚明朝 Pro R"/>
                <a:sym typeface="小塚明朝 Pro R"/>
              </a:rPr>
            </a:br>
            <a:r>
              <a:rPr lang="ja-JP" altLang="en-US" sz="3700" smtClean="0">
                <a:solidFill>
                  <a:srgbClr val="000000"/>
                </a:solidFill>
                <a:latin typeface="小塚明朝 Pro R"/>
                <a:ea typeface="小塚明朝 Pro R"/>
                <a:cs typeface="小塚明朝 Pro R"/>
                <a:sym typeface="小塚明朝 Pro R"/>
              </a:rPr>
              <a:t>あなたはラスコーリニコフとソーニャのどちらの生き方がより多くの人々の幸福につながると思いますか？</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No.038.jpg"/>
          <p:cNvPicPr>
            <a:picLocks noChangeAspect="1" noChangeArrowheads="1"/>
          </p:cNvPicPr>
          <p:nvPr/>
        </p:nvPicPr>
        <p:blipFill>
          <a:blip r:embed="rId2"/>
          <a:srcRect t="3062" b="3062"/>
          <a:stretch>
            <a:fillRect/>
          </a:stretch>
        </p:blipFill>
        <p:spPr bwMode="auto">
          <a:xfrm>
            <a:off x="-3175" y="0"/>
            <a:ext cx="13004800" cy="9753600"/>
          </a:xfrm>
          <a:prstGeom prst="rect">
            <a:avLst/>
          </a:prstGeom>
          <a:noFill/>
          <a:ln w="12700">
            <a:noFill/>
            <a:miter lim="400000"/>
            <a:headEnd/>
            <a:tailEnd/>
          </a:ln>
        </p:spPr>
      </p:pic>
      <p:sp>
        <p:nvSpPr>
          <p:cNvPr id="74" name="Shape 74"/>
          <p:cNvSpPr>
            <a:spLocks noGrp="1"/>
          </p:cNvSpPr>
          <p:nvPr>
            <p:ph type="title" idx="4294967295"/>
          </p:nvPr>
        </p:nvSpPr>
        <p:spPr>
          <a:xfrm>
            <a:off x="998538" y="874713"/>
            <a:ext cx="10464800" cy="8004175"/>
          </a:xfrm>
        </p:spPr>
        <p:txBody>
          <a:bodyPr>
            <a:normAutofit/>
          </a:bodyPr>
          <a:lstStyle/>
          <a:p>
            <a:pPr defTabSz="420624" eaLnBrk="1" fontAlgn="auto" hangingPunct="1">
              <a:spcBef>
                <a:spcPts val="0"/>
              </a:spcBef>
              <a:spcAft>
                <a:spcPts val="0"/>
              </a:spcAft>
              <a:defRPr sz="1800">
                <a:solidFill>
                  <a:srgbClr val="000000"/>
                </a:solidFill>
              </a:defRPr>
            </a:pPr>
            <a:r>
              <a:rPr sz="5760">
                <a:solidFill>
                  <a:srgbClr val="000000"/>
                </a:solidFill>
                <a:latin typeface="小塚明朝 Pro R"/>
                <a:ea typeface="小塚明朝 Pro R"/>
                <a:cs typeface="小塚明朝 Pro R"/>
                <a:sym typeface="小塚明朝 Pro R"/>
              </a:rPr>
              <a:t>罪と罰からみた</a:t>
            </a:r>
            <a:br>
              <a:rPr sz="5760">
                <a:solidFill>
                  <a:srgbClr val="000000"/>
                </a:solidFill>
                <a:latin typeface="小塚明朝 Pro R"/>
                <a:ea typeface="小塚明朝 Pro R"/>
                <a:cs typeface="小塚明朝 Pro R"/>
                <a:sym typeface="小塚明朝 Pro R"/>
              </a:rPr>
            </a:br>
            <a:r>
              <a:rPr sz="5760">
                <a:solidFill>
                  <a:srgbClr val="000000"/>
                </a:solidFill>
                <a:latin typeface="小塚明朝 Pro R"/>
                <a:ea typeface="小塚明朝 Pro R"/>
                <a:cs typeface="小塚明朝 Pro R"/>
                <a:sym typeface="小塚明朝 Pro R"/>
              </a:rPr>
              <a:t>幸福とはなんだと思いますか？</a:t>
            </a:r>
            <a:br>
              <a:rPr sz="5760">
                <a:solidFill>
                  <a:srgbClr val="000000"/>
                </a:solidFill>
                <a:latin typeface="小塚明朝 Pro R"/>
                <a:ea typeface="小塚明朝 Pro R"/>
                <a:cs typeface="小塚明朝 Pro R"/>
                <a:sym typeface="小塚明朝 Pro R"/>
              </a:rPr>
            </a:br>
            <a:r>
              <a:rPr sz="5760">
                <a:solidFill>
                  <a:srgbClr val="000000"/>
                </a:solidFill>
                <a:latin typeface="小塚明朝 Pro R"/>
                <a:ea typeface="小塚明朝 Pro R"/>
                <a:cs typeface="小塚明朝 Pro R"/>
                <a:sym typeface="小塚明朝 Pro R"/>
              </a:rPr>
              <a:t>作者は何を伝え</a:t>
            </a:r>
            <a:br>
              <a:rPr sz="5760">
                <a:solidFill>
                  <a:srgbClr val="000000"/>
                </a:solidFill>
                <a:latin typeface="小塚明朝 Pro R"/>
                <a:ea typeface="小塚明朝 Pro R"/>
                <a:cs typeface="小塚明朝 Pro R"/>
                <a:sym typeface="小塚明朝 Pro R"/>
              </a:rPr>
            </a:br>
            <a:r>
              <a:rPr sz="5760">
                <a:solidFill>
                  <a:srgbClr val="000000"/>
                </a:solidFill>
                <a:latin typeface="小塚明朝 Pro R"/>
                <a:ea typeface="小塚明朝 Pro R"/>
                <a:cs typeface="小塚明朝 Pro R"/>
                <a:sym typeface="小塚明朝 Pro R"/>
              </a:rPr>
              <a:t>この作品を読んだ人は何を学ぶのでしょうか</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20110525223908601.jpg"/>
          <p:cNvPicPr>
            <a:picLocks noChangeAspect="1" noChangeArrowheads="1"/>
          </p:cNvPicPr>
          <p:nvPr/>
        </p:nvPicPr>
        <p:blipFill>
          <a:blip r:embed="rId2"/>
          <a:srcRect l="9567" r="9567"/>
          <a:stretch>
            <a:fillRect/>
          </a:stretch>
        </p:blipFill>
        <p:spPr bwMode="auto">
          <a:xfrm>
            <a:off x="-3175" y="0"/>
            <a:ext cx="13004800" cy="9753600"/>
          </a:xfrm>
          <a:prstGeom prst="rect">
            <a:avLst/>
          </a:prstGeom>
          <a:noFill/>
          <a:ln w="12700">
            <a:noFill/>
            <a:miter lim="400000"/>
            <a:headEnd/>
            <a:tailEnd/>
          </a:ln>
        </p:spPr>
      </p:pic>
      <p:sp>
        <p:nvSpPr>
          <p:cNvPr id="29698" name="Shape 77"/>
          <p:cNvSpPr>
            <a:spLocks noChangeArrowheads="1"/>
          </p:cNvSpPr>
          <p:nvPr/>
        </p:nvSpPr>
        <p:spPr bwMode="auto">
          <a:xfrm>
            <a:off x="1270000" y="3746500"/>
            <a:ext cx="10464800" cy="1727200"/>
          </a:xfrm>
          <a:prstGeom prst="rect">
            <a:avLst/>
          </a:prstGeom>
          <a:noFill/>
          <a:ln w="12700">
            <a:noFill/>
            <a:miter lim="400000"/>
            <a:headEnd/>
            <a:tailEnd/>
          </a:ln>
        </p:spPr>
        <p:txBody>
          <a:bodyPr lIns="0" tIns="0" rIns="0" bIns="0" anchor="ctr">
            <a:spAutoFit/>
          </a:bodyPr>
          <a:lstStyle/>
          <a:p>
            <a:pPr algn="ctr"/>
            <a:r>
              <a:rPr kumimoji="0" lang="ja-JP" altLang="en-US" sz="3800">
                <a:latin typeface="Zapfino"/>
                <a:ea typeface="Zapfino"/>
                <a:cs typeface="Zapfino"/>
                <a:sym typeface="Zapfino"/>
              </a:rPr>
              <a:t>“</a:t>
            </a:r>
            <a:r>
              <a:rPr kumimoji="0" lang="en-US" altLang="ja-JP" sz="3800">
                <a:latin typeface="Zapfino"/>
                <a:ea typeface="Zapfino"/>
                <a:cs typeface="Zapfino"/>
                <a:sym typeface="Zapfino"/>
              </a:rPr>
              <a:t>Thank you”</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aivazovsky25.jpg"/>
          <p:cNvPicPr>
            <a:picLocks noChangeAspect="1" noChangeArrowheads="1"/>
          </p:cNvPicPr>
          <p:nvPr/>
        </p:nvPicPr>
        <p:blipFill>
          <a:blip r:embed="rId2"/>
          <a:srcRect t="2045" b="2045"/>
          <a:stretch>
            <a:fillRect/>
          </a:stretch>
        </p:blipFill>
        <p:spPr bwMode="auto">
          <a:xfrm>
            <a:off x="-3175" y="0"/>
            <a:ext cx="13004800" cy="9753600"/>
          </a:xfrm>
          <a:prstGeom prst="rect">
            <a:avLst/>
          </a:prstGeom>
          <a:noFill/>
          <a:ln w="12700">
            <a:noFill/>
            <a:miter lim="400000"/>
            <a:headEnd/>
            <a:tailEnd/>
          </a:ln>
        </p:spPr>
      </p:pic>
      <p:sp>
        <p:nvSpPr>
          <p:cNvPr id="37" name="Shape 37"/>
          <p:cNvSpPr>
            <a:spLocks noGrp="1"/>
          </p:cNvSpPr>
          <p:nvPr>
            <p:ph type="title" idx="4294967295"/>
          </p:nvPr>
        </p:nvSpPr>
        <p:spPr>
          <a:xfrm>
            <a:off x="952500" y="985838"/>
            <a:ext cx="11099800" cy="2159000"/>
          </a:xfrm>
        </p:spPr>
        <p:txBody>
          <a:bodyPr>
            <a:normAutofit/>
          </a:bodyPr>
          <a:lstStyle/>
          <a:p>
            <a:pPr defTabSz="514095" eaLnBrk="1" fontAlgn="auto" hangingPunct="1">
              <a:spcBef>
                <a:spcPts val="0"/>
              </a:spcBef>
              <a:spcAft>
                <a:spcPts val="0"/>
              </a:spcAft>
              <a:defRPr sz="1800">
                <a:solidFill>
                  <a:srgbClr val="000000"/>
                </a:solidFill>
              </a:defRPr>
            </a:pPr>
            <a:r>
              <a:rPr sz="7040">
                <a:effectLst>
                  <a:outerShdw blurRad="11176" dist="55880" dir="18900000" rotWithShape="0">
                    <a:srgbClr val="000000"/>
                  </a:outerShdw>
                </a:effectLst>
                <a:latin typeface="Chalkduster"/>
                <a:ea typeface="Chalkduster"/>
                <a:cs typeface="Chalkduster"/>
                <a:sym typeface="Chalkduster"/>
              </a:rPr>
              <a:t>Practice</a:t>
            </a:r>
            <a:br>
              <a:rPr sz="7040">
                <a:effectLst>
                  <a:outerShdw blurRad="11176" dist="55880" dir="18900000" rotWithShape="0">
                    <a:srgbClr val="000000"/>
                  </a:outerShdw>
                </a:effectLst>
                <a:latin typeface="Chalkduster"/>
                <a:ea typeface="Chalkduster"/>
                <a:cs typeface="Chalkduster"/>
                <a:sym typeface="Chalkduster"/>
              </a:rPr>
            </a:br>
            <a:r>
              <a:rPr sz="7040">
                <a:latin typeface="小塚明朝 Pro R"/>
                <a:ea typeface="小塚明朝 Pro R"/>
                <a:cs typeface="小塚明朝 Pro R"/>
                <a:sym typeface="小塚明朝 Pro R"/>
              </a:rPr>
              <a:t>ペアになり討論ましょう！</a:t>
            </a:r>
          </a:p>
        </p:txBody>
      </p:sp>
      <p:sp>
        <p:nvSpPr>
          <p:cNvPr id="16387" name="Shape 38"/>
          <p:cNvSpPr>
            <a:spLocks noChangeArrowheads="1"/>
          </p:cNvSpPr>
          <p:nvPr/>
        </p:nvSpPr>
        <p:spPr bwMode="auto">
          <a:xfrm>
            <a:off x="1255713" y="3227388"/>
            <a:ext cx="3924300" cy="1244600"/>
          </a:xfrm>
          <a:prstGeom prst="rect">
            <a:avLst/>
          </a:prstGeom>
          <a:noFill/>
          <a:ln w="12700">
            <a:noFill/>
            <a:miter lim="400000"/>
            <a:headEnd/>
            <a:tailEnd/>
          </a:ln>
        </p:spPr>
        <p:txBody>
          <a:bodyPr wrap="none" lIns="50800" tIns="50800" rIns="50800" bIns="50800" anchor="ctr">
            <a:spAutoFit/>
          </a:bodyPr>
          <a:lstStyle/>
          <a:p>
            <a:pPr algn="ctr"/>
            <a:r>
              <a:rPr kumimoji="0" lang="en-US" altLang="ja-JP">
                <a:solidFill>
                  <a:srgbClr val="971817"/>
                </a:solidFill>
                <a:latin typeface="ヒラギノ角ゴ ProN W3"/>
                <a:ea typeface="ヒラギノ角ゴ ProN W3"/>
              </a:rPr>
              <a:t>※</a:t>
            </a:r>
            <a:r>
              <a:rPr kumimoji="0" lang="ja-JP" altLang="en-US">
                <a:solidFill>
                  <a:srgbClr val="971817"/>
                </a:solidFill>
                <a:latin typeface="ヒラギノ角ゴ ProN W3"/>
                <a:ea typeface="ヒラギノ角ゴ ProN W3"/>
              </a:rPr>
              <a:t>　書記は女性！</a:t>
            </a:r>
          </a:p>
        </p:txBody>
      </p:sp>
      <p:sp>
        <p:nvSpPr>
          <p:cNvPr id="16388" name="Shape 39"/>
          <p:cNvSpPr>
            <a:spLocks noChangeArrowheads="1"/>
          </p:cNvSpPr>
          <p:nvPr/>
        </p:nvSpPr>
        <p:spPr bwMode="auto">
          <a:xfrm>
            <a:off x="2065338" y="4538663"/>
            <a:ext cx="2970212" cy="2051050"/>
          </a:xfrm>
          <a:custGeom>
            <a:avLst/>
            <a:gdLst>
              <a:gd name="T0" fmla="*/ 1485008 w 19679"/>
              <a:gd name="T1" fmla="*/ 1025823 h 19679"/>
              <a:gd name="T2" fmla="*/ 1485008 w 19679"/>
              <a:gd name="T3" fmla="*/ 1025823 h 19679"/>
              <a:gd name="T4" fmla="*/ 1485008 w 19679"/>
              <a:gd name="T5" fmla="*/ 1025823 h 19679"/>
              <a:gd name="T6" fmla="*/ 1485008 w 19679"/>
              <a:gd name="T7" fmla="*/ 1025823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noFill/>
            <a:miter lim="400000"/>
            <a:headEnd/>
            <a:tailEnd/>
          </a:ln>
        </p:spPr>
        <p:txBody>
          <a:bodyPr lIns="50800" tIns="50800" rIns="50800" bIns="50800" anchor="ctr"/>
          <a:lstStyle/>
          <a:p>
            <a:pPr algn="ctr"/>
            <a:r>
              <a:rPr kumimoji="0" lang="en-US" altLang="ja-JP" sz="2600">
                <a:latin typeface="ヒラギノ角ゴ ProN W3"/>
                <a:ea typeface="ヒラギノ角ゴ ProN W3"/>
              </a:rPr>
              <a:t>Ateam</a:t>
            </a:r>
          </a:p>
        </p:txBody>
      </p:sp>
      <p:sp>
        <p:nvSpPr>
          <p:cNvPr id="16389" name="Shape 40"/>
          <p:cNvSpPr>
            <a:spLocks noChangeArrowheads="1"/>
          </p:cNvSpPr>
          <p:nvPr/>
        </p:nvSpPr>
        <p:spPr bwMode="auto">
          <a:xfrm>
            <a:off x="7154863" y="6959600"/>
            <a:ext cx="2970212" cy="2051050"/>
          </a:xfrm>
          <a:custGeom>
            <a:avLst/>
            <a:gdLst>
              <a:gd name="T0" fmla="*/ 1485008 w 19679"/>
              <a:gd name="T1" fmla="*/ 1025824 h 19679"/>
              <a:gd name="T2" fmla="*/ 1485008 w 19679"/>
              <a:gd name="T3" fmla="*/ 1025824 h 19679"/>
              <a:gd name="T4" fmla="*/ 1485008 w 19679"/>
              <a:gd name="T5" fmla="*/ 1025824 h 19679"/>
              <a:gd name="T6" fmla="*/ 1485008 w 19679"/>
              <a:gd name="T7" fmla="*/ 1025824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rotWithShape="0">
            <a:gsLst>
              <a:gs pos="0">
                <a:srgbClr val="189B1A"/>
              </a:gs>
              <a:gs pos="100000">
                <a:srgbClr val="235D0B"/>
              </a:gs>
            </a:gsLst>
            <a:lin ang="5400000"/>
          </a:gradFill>
          <a:ln w="12700">
            <a:noFill/>
            <a:miter lim="400000"/>
            <a:headEnd/>
            <a:tailEnd/>
          </a:ln>
        </p:spPr>
        <p:txBody>
          <a:bodyPr lIns="50800" tIns="50800" rIns="50800" bIns="50800" anchor="ctr"/>
          <a:lstStyle/>
          <a:p>
            <a:pPr algn="ctr"/>
            <a:r>
              <a:rPr kumimoji="0" lang="en-US" altLang="ja-JP" sz="2600">
                <a:latin typeface="ヒラギノ角ゴ ProN W3"/>
                <a:ea typeface="ヒラギノ角ゴ ProN W3"/>
              </a:rPr>
              <a:t>Dteam</a:t>
            </a:r>
          </a:p>
        </p:txBody>
      </p:sp>
      <p:sp>
        <p:nvSpPr>
          <p:cNvPr id="16390" name="Shape 41"/>
          <p:cNvSpPr>
            <a:spLocks noChangeArrowheads="1"/>
          </p:cNvSpPr>
          <p:nvPr/>
        </p:nvSpPr>
        <p:spPr bwMode="auto">
          <a:xfrm>
            <a:off x="4732338" y="6959600"/>
            <a:ext cx="2970212" cy="2051050"/>
          </a:xfrm>
          <a:custGeom>
            <a:avLst/>
            <a:gdLst>
              <a:gd name="T0" fmla="*/ 1485008 w 19679"/>
              <a:gd name="T1" fmla="*/ 1025824 h 19679"/>
              <a:gd name="T2" fmla="*/ 1485008 w 19679"/>
              <a:gd name="T3" fmla="*/ 1025824 h 19679"/>
              <a:gd name="T4" fmla="*/ 1485008 w 19679"/>
              <a:gd name="T5" fmla="*/ 1025824 h 19679"/>
              <a:gd name="T6" fmla="*/ 1485008 w 19679"/>
              <a:gd name="T7" fmla="*/ 1025824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noFill/>
            <a:miter lim="400000"/>
            <a:headEnd/>
            <a:tailEnd/>
          </a:ln>
        </p:spPr>
        <p:txBody>
          <a:bodyPr lIns="50800" tIns="50800" rIns="50800" bIns="50800" anchor="ctr"/>
          <a:lstStyle/>
          <a:p>
            <a:pPr algn="ctr"/>
            <a:r>
              <a:rPr kumimoji="0" lang="en-US" altLang="ja-JP" sz="2600">
                <a:latin typeface="ヒラギノ角ゴ ProN W3"/>
                <a:ea typeface="ヒラギノ角ゴ ProN W3"/>
              </a:rPr>
              <a:t>Cteam</a:t>
            </a:r>
          </a:p>
        </p:txBody>
      </p:sp>
      <p:sp>
        <p:nvSpPr>
          <p:cNvPr id="16391" name="Shape 42"/>
          <p:cNvSpPr>
            <a:spLocks noChangeArrowheads="1"/>
          </p:cNvSpPr>
          <p:nvPr/>
        </p:nvSpPr>
        <p:spPr bwMode="auto">
          <a:xfrm>
            <a:off x="4564063" y="4554538"/>
            <a:ext cx="2970212" cy="2052637"/>
          </a:xfrm>
          <a:custGeom>
            <a:avLst/>
            <a:gdLst>
              <a:gd name="T0" fmla="*/ 1485008 w 19679"/>
              <a:gd name="T1" fmla="*/ 1025823 h 19679"/>
              <a:gd name="T2" fmla="*/ 1485008 w 19679"/>
              <a:gd name="T3" fmla="*/ 1025823 h 19679"/>
              <a:gd name="T4" fmla="*/ 1485008 w 19679"/>
              <a:gd name="T5" fmla="*/ 1025823 h 19679"/>
              <a:gd name="T6" fmla="*/ 1485008 w 19679"/>
              <a:gd name="T7" fmla="*/ 1025823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noFill/>
            <a:miter lim="400000"/>
            <a:headEnd/>
            <a:tailEnd/>
          </a:ln>
        </p:spPr>
        <p:txBody>
          <a:bodyPr lIns="50800" tIns="50800" rIns="50800" bIns="50800" anchor="ctr"/>
          <a:lstStyle/>
          <a:p>
            <a:pPr algn="ctr"/>
            <a:r>
              <a:rPr kumimoji="0" lang="en-US" altLang="ja-JP" sz="2600">
                <a:latin typeface="ヒラギノ角ゴ ProN W3"/>
                <a:ea typeface="ヒラギノ角ゴ ProN W3"/>
              </a:rPr>
              <a:t>Bteam</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aivazovsky3.jpg"/>
          <p:cNvPicPr>
            <a:picLocks noChangeAspect="1" noChangeArrowheads="1"/>
          </p:cNvPicPr>
          <p:nvPr/>
        </p:nvPicPr>
        <p:blipFill>
          <a:blip r:embed="rId2"/>
          <a:srcRect l="4143" r="4143"/>
          <a:stretch>
            <a:fillRect/>
          </a:stretch>
        </p:blipFill>
        <p:spPr bwMode="auto">
          <a:xfrm>
            <a:off x="-3175" y="0"/>
            <a:ext cx="13004800" cy="9753600"/>
          </a:xfrm>
          <a:prstGeom prst="rect">
            <a:avLst/>
          </a:prstGeom>
          <a:noFill/>
          <a:ln w="12700">
            <a:noFill/>
            <a:miter lim="400000"/>
            <a:headEnd/>
            <a:tailEnd/>
          </a:ln>
        </p:spPr>
      </p:pic>
      <p:sp>
        <p:nvSpPr>
          <p:cNvPr id="45" name="Shape 45"/>
          <p:cNvSpPr/>
          <p:nvPr/>
        </p:nvSpPr>
        <p:spPr>
          <a:xfrm>
            <a:off x="1714500" y="3275013"/>
            <a:ext cx="7154863" cy="1069975"/>
          </a:xfrm>
          <a:prstGeom prst="rect">
            <a:avLst/>
          </a:prstGeom>
          <a:ln w="12700">
            <a:miter lim="400000"/>
          </a:ln>
          <a:extLst>
            <a:ext uri="{C572A759-6A51-4108-AA02-DFA0A04FC94B}"/>
          </a:extLst>
        </p:spPr>
        <p:txBody>
          <a:bodyPr wrap="none" lIns="50800" tIns="50800" rIns="50800" bIns="50800" anchor="ctr">
            <a:spAutoFit/>
          </a:bodyPr>
          <a:lstStyle>
            <a:lvl1pPr>
              <a:defRPr sz="6000">
                <a:effectLst>
                  <a:outerShdw blurRad="12700" dist="63500" dir="18900000" rotWithShape="0">
                    <a:srgbClr val="000000"/>
                  </a:outerShdw>
                </a:effectLst>
                <a:latin typeface="Chalkduster"/>
                <a:ea typeface="Chalkduster"/>
                <a:cs typeface="Chalkduster"/>
                <a:sym typeface="Chalkduster"/>
              </a:defRPr>
            </a:lvl1pPr>
          </a:lstStyle>
          <a:p>
            <a:pPr algn="ctr" fontAlgn="auto">
              <a:spcBef>
                <a:spcPts val="0"/>
              </a:spcBef>
              <a:spcAft>
                <a:spcPts val="0"/>
              </a:spcAft>
              <a:defRPr sz="1800">
                <a:solidFill>
                  <a:srgbClr val="000000"/>
                </a:solidFill>
                <a:effectLst/>
              </a:defRPr>
            </a:pPr>
            <a:r>
              <a:rPr kumimoji="0" kern="0"/>
              <a:t>１、Raskolnikov</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76D6FF"/>
            </a:gs>
            <a:gs pos="100000">
              <a:srgbClr val="008F00"/>
            </a:gs>
          </a:gsLst>
          <a:lin ang="5400000"/>
        </a:gradFill>
        <a:effectLst/>
      </p:bgPr>
    </p:bg>
    <p:spTree>
      <p:nvGrpSpPr>
        <p:cNvPr id="1" name=""/>
        <p:cNvGrpSpPr/>
        <p:nvPr/>
      </p:nvGrpSpPr>
      <p:grpSpPr>
        <a:xfrm>
          <a:off x="0" y="0"/>
          <a:ext cx="0" cy="0"/>
          <a:chOff x="0" y="0"/>
          <a:chExt cx="0" cy="0"/>
        </a:xfrm>
      </p:grpSpPr>
      <p:sp>
        <p:nvSpPr>
          <p:cNvPr id="47" name="Shape 47"/>
          <p:cNvSpPr>
            <a:spLocks noGrp="1"/>
          </p:cNvSpPr>
          <p:nvPr>
            <p:ph type="title"/>
          </p:nvPr>
        </p:nvSpPr>
        <p:spPr>
          <a:xfrm>
            <a:off x="1404938" y="2179638"/>
            <a:ext cx="10464800" cy="5394325"/>
          </a:xfrm>
        </p:spPr>
        <p:txBody>
          <a:bodyPr>
            <a:normAutofit/>
          </a:bodyPr>
          <a:lstStyle/>
          <a:p>
            <a:pPr defTabSz="549148" eaLnBrk="1" fontAlgn="auto" hangingPunct="1">
              <a:spcBef>
                <a:spcPts val="0"/>
              </a:spcBef>
              <a:spcAft>
                <a:spcPts val="0"/>
              </a:spcAft>
              <a:defRPr sz="1800">
                <a:solidFill>
                  <a:srgbClr val="000000"/>
                </a:solidFill>
              </a:defRPr>
            </a:pPr>
            <a:r>
              <a:rPr sz="6674">
                <a:latin typeface="小塚明朝 Pro R"/>
                <a:ea typeface="小塚明朝 Pro R"/>
                <a:cs typeface="小塚明朝 Pro R"/>
                <a:sym typeface="小塚明朝 Pro R"/>
              </a:rPr>
              <a:t>Q１　ラスコーリニコフは</a:t>
            </a:r>
            <a:br>
              <a:rPr sz="6674">
                <a:latin typeface="小塚明朝 Pro R"/>
                <a:ea typeface="小塚明朝 Pro R"/>
                <a:cs typeface="小塚明朝 Pro R"/>
                <a:sym typeface="小塚明朝 Pro R"/>
              </a:rPr>
            </a:br>
            <a:r>
              <a:rPr sz="9400">
                <a:latin typeface="小塚明朝 Pro R"/>
                <a:ea typeface="小塚明朝 Pro R"/>
                <a:cs typeface="小塚明朝 Pro R"/>
                <a:sym typeface="小塚明朝 Pro R"/>
              </a:rPr>
              <a:t>正しい</a:t>
            </a:r>
            <a:r>
              <a:rPr sz="6674">
                <a:latin typeface="小塚明朝 Pro R"/>
                <a:ea typeface="小塚明朝 Pro R"/>
                <a:cs typeface="小塚明朝 Pro R"/>
                <a:sym typeface="小塚明朝 Pro R"/>
              </a:rPr>
              <a:t>か？</a:t>
            </a:r>
            <a:br>
              <a:rPr sz="6674">
                <a:latin typeface="小塚明朝 Pro R"/>
                <a:ea typeface="小塚明朝 Pro R"/>
                <a:cs typeface="小塚明朝 Pro R"/>
                <a:sym typeface="小塚明朝 Pro R"/>
              </a:rPr>
            </a:br>
            <a:r>
              <a:rPr sz="9400">
                <a:latin typeface="小塚明朝 Pro R"/>
                <a:ea typeface="小塚明朝 Pro R"/>
                <a:cs typeface="小塚明朝 Pro R"/>
                <a:sym typeface="小塚明朝 Pro R"/>
              </a:rPr>
              <a:t>間違っている</a:t>
            </a:r>
            <a:r>
              <a:rPr sz="6674">
                <a:latin typeface="小塚明朝 Pro R"/>
                <a:ea typeface="小塚明朝 Pro R"/>
                <a:cs typeface="小塚明朝 Pro R"/>
                <a:sym typeface="小塚明朝 Pro R"/>
              </a:rPr>
              <a:t>か？</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479"/>
            </a:gs>
            <a:gs pos="100000">
              <a:srgbClr val="0B5D12"/>
            </a:gs>
          </a:gsLst>
          <a:lin ang="5400000"/>
        </a:gradFill>
        <a:effectLst/>
      </p:bgPr>
    </p:bg>
    <p:spTree>
      <p:nvGrpSpPr>
        <p:cNvPr id="1" name=""/>
        <p:cNvGrpSpPr/>
        <p:nvPr/>
      </p:nvGrpSpPr>
      <p:grpSpPr>
        <a:xfrm>
          <a:off x="0" y="0"/>
          <a:ext cx="0" cy="0"/>
          <a:chOff x="0" y="0"/>
          <a:chExt cx="0" cy="0"/>
        </a:xfrm>
      </p:grpSpPr>
      <p:sp>
        <p:nvSpPr>
          <p:cNvPr id="19458" name="Shape 49"/>
          <p:cNvSpPr>
            <a:spLocks noGrp="1"/>
          </p:cNvSpPr>
          <p:nvPr>
            <p:ph type="title"/>
          </p:nvPr>
        </p:nvSpPr>
        <p:spPr>
          <a:xfrm>
            <a:off x="866775" y="838200"/>
            <a:ext cx="11271250" cy="8077200"/>
          </a:xfrm>
        </p:spPr>
        <p:txBody>
          <a:bodyPr/>
          <a:lstStyle/>
          <a:p>
            <a:pPr eaLnBrk="1" hangingPunct="1"/>
            <a:r>
              <a:rPr lang="ja-JP" altLang="en-US" smtClean="0">
                <a:latin typeface="小塚明朝 Pro R"/>
                <a:ea typeface="小塚明朝 Pro R"/>
                <a:cs typeface="小塚明朝 Pro R"/>
                <a:sym typeface="小塚明朝 Pro R"/>
              </a:rPr>
              <a:t>なぜそう</a:t>
            </a:r>
            <a:r>
              <a:rPr lang="ja-JP" altLang="en-US" sz="10000" b="1" u="sng" smtClean="0">
                <a:latin typeface="小塚明朝 Pro R"/>
                <a:ea typeface="小塚明朝 Pro R"/>
                <a:cs typeface="小塚明朝 Pro R"/>
                <a:sym typeface="小塚明朝 Pro R"/>
              </a:rPr>
              <a:t>考える</a:t>
            </a:r>
            <a:r>
              <a:rPr lang="ja-JP" altLang="en-US" smtClean="0">
                <a:latin typeface="小塚明朝 Pro R"/>
                <a:ea typeface="小塚明朝 Pro R"/>
                <a:cs typeface="小塚明朝 Pro R"/>
                <a:sym typeface="小塚明朝 Pro R"/>
              </a:rPr>
              <a:t>のか？</a:t>
            </a:r>
            <a:br>
              <a:rPr lang="ja-JP" altLang="en-US" smtClean="0">
                <a:latin typeface="小塚明朝 Pro R"/>
                <a:ea typeface="小塚明朝 Pro R"/>
                <a:cs typeface="小塚明朝 Pro R"/>
                <a:sym typeface="小塚明朝 Pro R"/>
              </a:rPr>
            </a:br>
            <a:r>
              <a:rPr lang="ja-JP" altLang="en-US" sz="7000" smtClean="0">
                <a:latin typeface="小塚明朝 Pro R"/>
                <a:ea typeface="小塚明朝 Pro R"/>
                <a:cs typeface="小塚明朝 Pro R"/>
                <a:sym typeface="小塚明朝 Pro R"/>
              </a:rPr>
              <a:t>具体的理由を例を使って</a:t>
            </a:r>
            <a:br>
              <a:rPr lang="ja-JP" altLang="en-US" sz="7000" smtClean="0">
                <a:latin typeface="小塚明朝 Pro R"/>
                <a:ea typeface="小塚明朝 Pro R"/>
                <a:cs typeface="小塚明朝 Pro R"/>
                <a:sym typeface="小塚明朝 Pro R"/>
              </a:rPr>
            </a:br>
            <a:r>
              <a:rPr lang="ja-JP" altLang="en-US" sz="7000" smtClean="0">
                <a:latin typeface="小塚明朝 Pro R"/>
                <a:ea typeface="小塚明朝 Pro R"/>
                <a:cs typeface="小塚明朝 Pro R"/>
                <a:sym typeface="小塚明朝 Pro R"/>
              </a:rPr>
              <a:t>説明してください</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7E79"/>
            </a:gs>
            <a:gs pos="100000">
              <a:srgbClr val="7A81FF"/>
            </a:gs>
          </a:gsLst>
          <a:lin ang="5400000"/>
        </a:gradFill>
        <a:effectLst/>
      </p:bgPr>
    </p:bg>
    <p:spTree>
      <p:nvGrpSpPr>
        <p:cNvPr id="1" name=""/>
        <p:cNvGrpSpPr/>
        <p:nvPr/>
      </p:nvGrpSpPr>
      <p:grpSpPr>
        <a:xfrm>
          <a:off x="0" y="0"/>
          <a:ext cx="0" cy="0"/>
          <a:chOff x="0" y="0"/>
          <a:chExt cx="0" cy="0"/>
        </a:xfrm>
      </p:grpSpPr>
      <p:sp>
        <p:nvSpPr>
          <p:cNvPr id="51" name="Shape 51"/>
          <p:cNvSpPr>
            <a:spLocks noGrp="1"/>
          </p:cNvSpPr>
          <p:nvPr>
            <p:ph type="title"/>
          </p:nvPr>
        </p:nvSpPr>
        <p:spPr/>
        <p:txBody>
          <a:bodyPr>
            <a:normAutofit/>
          </a:bodyPr>
          <a:lstStyle/>
          <a:p>
            <a:pPr defTabSz="508254" eaLnBrk="1" fontAlgn="auto" hangingPunct="1">
              <a:spcBef>
                <a:spcPts val="0"/>
              </a:spcBef>
              <a:spcAft>
                <a:spcPts val="0"/>
              </a:spcAft>
              <a:defRPr sz="1800">
                <a:solidFill>
                  <a:srgbClr val="000000"/>
                </a:solidFill>
              </a:defRPr>
            </a:pPr>
            <a:r>
              <a:rPr sz="6960">
                <a:latin typeface="小塚明朝 Pro R"/>
                <a:ea typeface="小塚明朝 Pro R"/>
                <a:cs typeface="小塚明朝 Pro R"/>
                <a:sym typeface="小塚明朝 Pro R"/>
              </a:rPr>
              <a:t>Q２　ラスコーリニコフの</a:t>
            </a:r>
            <a:br>
              <a:rPr sz="6960">
                <a:latin typeface="小塚明朝 Pro R"/>
                <a:ea typeface="小塚明朝 Pro R"/>
                <a:cs typeface="小塚明朝 Pro R"/>
                <a:sym typeface="小塚明朝 Pro R"/>
              </a:rPr>
            </a:br>
            <a:r>
              <a:rPr sz="6960">
                <a:latin typeface="小塚明朝 Pro R"/>
                <a:ea typeface="小塚明朝 Pro R"/>
                <a:cs typeface="小塚明朝 Pro R"/>
                <a:sym typeface="小塚明朝 Pro R"/>
              </a:rPr>
              <a:t>苦しみとは何でしょうか？</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van_aivazovsky_03.jpg"/>
          <p:cNvPicPr>
            <a:picLocks noChangeAspect="1" noChangeArrowheads="1"/>
          </p:cNvPicPr>
          <p:nvPr/>
        </p:nvPicPr>
        <p:blipFill>
          <a:blip r:embed="rId2"/>
          <a:srcRect t="5141" b="5141"/>
          <a:stretch>
            <a:fillRect/>
          </a:stretch>
        </p:blipFill>
        <p:spPr bwMode="auto">
          <a:xfrm>
            <a:off x="-3175" y="0"/>
            <a:ext cx="13004800" cy="9753600"/>
          </a:xfrm>
          <a:prstGeom prst="rect">
            <a:avLst/>
          </a:prstGeom>
          <a:noFill/>
          <a:ln w="12700">
            <a:noFill/>
            <a:miter lim="400000"/>
            <a:headEnd/>
            <a:tailEnd/>
          </a:ln>
        </p:spPr>
      </p:pic>
      <p:sp>
        <p:nvSpPr>
          <p:cNvPr id="54" name="Shape 54"/>
          <p:cNvSpPr/>
          <p:nvPr/>
        </p:nvSpPr>
        <p:spPr>
          <a:xfrm>
            <a:off x="1270000" y="1908175"/>
            <a:ext cx="10464800" cy="1068388"/>
          </a:xfrm>
          <a:prstGeom prst="rect">
            <a:avLst/>
          </a:prstGeom>
          <a:ln w="12700">
            <a:miter lim="400000"/>
          </a:ln>
          <a:extLst>
            <a:ext uri="{C572A759-6A51-4108-AA02-DFA0A04FC94B}"/>
          </a:extLst>
        </p:spPr>
        <p:txBody>
          <a:bodyPr lIns="0" tIns="0" rIns="0" bIns="0" anchor="ctr">
            <a:spAutoFit/>
          </a:bodyPr>
          <a:lstStyle>
            <a:lvl1pPr>
              <a:defRPr sz="6000">
                <a:effectLst>
                  <a:outerShdw blurRad="12700" dist="63500" dir="18900000" rotWithShape="0">
                    <a:srgbClr val="000000"/>
                  </a:outerShdw>
                </a:effectLst>
                <a:latin typeface="Chalkduster"/>
                <a:ea typeface="Chalkduster"/>
                <a:cs typeface="Chalkduster"/>
                <a:sym typeface="Chalkduster"/>
              </a:defRPr>
            </a:lvl1pPr>
          </a:lstStyle>
          <a:p>
            <a:pPr algn="ctr" fontAlgn="auto">
              <a:spcBef>
                <a:spcPts val="0"/>
              </a:spcBef>
              <a:spcAft>
                <a:spcPts val="0"/>
              </a:spcAft>
              <a:defRPr sz="1800">
                <a:solidFill>
                  <a:srgbClr val="000000"/>
                </a:solidFill>
                <a:effectLst/>
              </a:defRPr>
            </a:pPr>
            <a:r>
              <a:rPr kumimoji="0" kern="0"/>
              <a:t>２、Sonya</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D4FB79"/>
            </a:gs>
            <a:gs pos="100000">
              <a:srgbClr val="D783FF"/>
            </a:gs>
          </a:gsLst>
          <a:lin ang="5400000"/>
        </a:gradFill>
        <a:effectLst/>
      </p:bgPr>
    </p:bg>
    <p:spTree>
      <p:nvGrpSpPr>
        <p:cNvPr id="1" name=""/>
        <p:cNvGrpSpPr/>
        <p:nvPr/>
      </p:nvGrpSpPr>
      <p:grpSpPr>
        <a:xfrm>
          <a:off x="0" y="0"/>
          <a:ext cx="0" cy="0"/>
          <a:chOff x="0" y="0"/>
          <a:chExt cx="0" cy="0"/>
        </a:xfrm>
      </p:grpSpPr>
      <p:sp>
        <p:nvSpPr>
          <p:cNvPr id="22530" name="Shape 56"/>
          <p:cNvSpPr>
            <a:spLocks noGrp="1"/>
          </p:cNvSpPr>
          <p:nvPr>
            <p:ph type="title"/>
          </p:nvPr>
        </p:nvSpPr>
        <p:spPr>
          <a:xfrm>
            <a:off x="1270000" y="1003300"/>
            <a:ext cx="10464800" cy="7332663"/>
          </a:xfrm>
        </p:spPr>
        <p:txBody>
          <a:bodyPr/>
          <a:lstStyle/>
          <a:p>
            <a:pPr eaLnBrk="1" hangingPunct="1"/>
            <a:r>
              <a:rPr lang="en-US" altLang="ja-JP" sz="7300" smtClean="0">
                <a:latin typeface="小塚明朝 Pro R"/>
                <a:ea typeface="小塚明朝 Pro R"/>
                <a:cs typeface="小塚明朝 Pro R"/>
                <a:sym typeface="小塚明朝 Pro R"/>
              </a:rPr>
              <a:t>Q</a:t>
            </a:r>
            <a:r>
              <a:rPr lang="ja-JP" altLang="en-US" sz="7300" smtClean="0">
                <a:latin typeface="小塚明朝 Pro R"/>
                <a:ea typeface="小塚明朝 Pro R"/>
                <a:cs typeface="小塚明朝 Pro R"/>
                <a:sym typeface="小塚明朝 Pro R"/>
              </a:rPr>
              <a:t>３　ソーニャ自身は</a:t>
            </a:r>
            <a:br>
              <a:rPr lang="ja-JP" altLang="en-US" sz="7300" smtClean="0">
                <a:latin typeface="小塚明朝 Pro R"/>
                <a:ea typeface="小塚明朝 Pro R"/>
                <a:cs typeface="小塚明朝 Pro R"/>
                <a:sym typeface="小塚明朝 Pro R"/>
              </a:rPr>
            </a:br>
            <a:r>
              <a:rPr lang="ja-JP" altLang="en-US" sz="10000" smtClean="0">
                <a:latin typeface="小塚明朝 Pro R"/>
                <a:ea typeface="小塚明朝 Pro R"/>
                <a:cs typeface="小塚明朝 Pro R"/>
                <a:sym typeface="小塚明朝 Pro R"/>
              </a:rPr>
              <a:t>不幸</a:t>
            </a:r>
            <a:r>
              <a:rPr lang="ja-JP" altLang="en-US" sz="7300" smtClean="0">
                <a:latin typeface="小塚明朝 Pro R"/>
                <a:ea typeface="小塚明朝 Pro R"/>
                <a:cs typeface="小塚明朝 Pro R"/>
                <a:sym typeface="小塚明朝 Pro R"/>
              </a:rPr>
              <a:t>だろうか？</a:t>
            </a:r>
            <a:br>
              <a:rPr lang="ja-JP" altLang="en-US" sz="7300" smtClean="0">
                <a:latin typeface="小塚明朝 Pro R"/>
                <a:ea typeface="小塚明朝 Pro R"/>
                <a:cs typeface="小塚明朝 Pro R"/>
                <a:sym typeface="小塚明朝 Pro R"/>
              </a:rPr>
            </a:br>
            <a:r>
              <a:rPr lang="ja-JP" altLang="en-US" sz="10000" smtClean="0">
                <a:latin typeface="小塚明朝 Pro R"/>
                <a:ea typeface="小塚明朝 Pro R"/>
                <a:cs typeface="小塚明朝 Pro R"/>
                <a:sym typeface="小塚明朝 Pro R"/>
              </a:rPr>
              <a:t>幸福</a:t>
            </a:r>
            <a:r>
              <a:rPr lang="ja-JP" altLang="en-US" sz="7300" smtClean="0">
                <a:latin typeface="小塚明朝 Pro R"/>
                <a:ea typeface="小塚明朝 Pro R"/>
                <a:cs typeface="小塚明朝 Pro R"/>
                <a:sym typeface="小塚明朝 Pro R"/>
              </a:rPr>
              <a:t>だろうか？</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76D6FF"/>
            </a:gs>
            <a:gs pos="100000">
              <a:srgbClr val="FF85FF"/>
            </a:gs>
          </a:gsLst>
          <a:lin ang="5400000"/>
        </a:gradFill>
        <a:effectLst/>
      </p:bgPr>
    </p:bg>
    <p:spTree>
      <p:nvGrpSpPr>
        <p:cNvPr id="1" name=""/>
        <p:cNvGrpSpPr/>
        <p:nvPr/>
      </p:nvGrpSpPr>
      <p:grpSpPr>
        <a:xfrm>
          <a:off x="0" y="0"/>
          <a:ext cx="0" cy="0"/>
          <a:chOff x="0" y="0"/>
          <a:chExt cx="0" cy="0"/>
        </a:xfrm>
      </p:grpSpPr>
      <p:sp>
        <p:nvSpPr>
          <p:cNvPr id="23554" name="Shape 58"/>
          <p:cNvSpPr>
            <a:spLocks noGrp="1"/>
          </p:cNvSpPr>
          <p:nvPr>
            <p:ph type="title"/>
          </p:nvPr>
        </p:nvSpPr>
        <p:spPr>
          <a:xfrm>
            <a:off x="866775" y="838200"/>
            <a:ext cx="11271250" cy="8077200"/>
          </a:xfrm>
        </p:spPr>
        <p:txBody>
          <a:bodyPr/>
          <a:lstStyle/>
          <a:p>
            <a:pPr eaLnBrk="1" hangingPunct="1"/>
            <a:r>
              <a:rPr lang="ja-JP" altLang="en-US" smtClean="0">
                <a:latin typeface="小塚明朝 Pro R"/>
                <a:ea typeface="小塚明朝 Pro R"/>
                <a:cs typeface="小塚明朝 Pro R"/>
                <a:sym typeface="小塚明朝 Pro R"/>
              </a:rPr>
              <a:t>なぜそう</a:t>
            </a:r>
            <a:r>
              <a:rPr lang="ja-JP" altLang="en-US" sz="10000" b="1" u="sng" smtClean="0">
                <a:latin typeface="小塚明朝 Pro R"/>
                <a:ea typeface="小塚明朝 Pro R"/>
                <a:cs typeface="小塚明朝 Pro R"/>
                <a:sym typeface="小塚明朝 Pro R"/>
              </a:rPr>
              <a:t>考える</a:t>
            </a:r>
            <a:r>
              <a:rPr lang="ja-JP" altLang="en-US" smtClean="0">
                <a:latin typeface="小塚明朝 Pro R"/>
                <a:ea typeface="小塚明朝 Pro R"/>
                <a:cs typeface="小塚明朝 Pro R"/>
                <a:sym typeface="小塚明朝 Pro R"/>
              </a:rPr>
              <a:t>のか？</a:t>
            </a:r>
            <a:br>
              <a:rPr lang="ja-JP" altLang="en-US" smtClean="0">
                <a:latin typeface="小塚明朝 Pro R"/>
                <a:ea typeface="小塚明朝 Pro R"/>
                <a:cs typeface="小塚明朝 Pro R"/>
                <a:sym typeface="小塚明朝 Pro R"/>
              </a:rPr>
            </a:br>
            <a:r>
              <a:rPr lang="ja-JP" altLang="en-US" sz="7000" smtClean="0">
                <a:latin typeface="小塚明朝 Pro R"/>
                <a:ea typeface="小塚明朝 Pro R"/>
                <a:cs typeface="小塚明朝 Pro R"/>
                <a:sym typeface="小塚明朝 Pro R"/>
              </a:rPr>
              <a:t>具体的理由を例を使って</a:t>
            </a:r>
            <a:br>
              <a:rPr lang="ja-JP" altLang="en-US" sz="7000" smtClean="0">
                <a:latin typeface="小塚明朝 Pro R"/>
                <a:ea typeface="小塚明朝 Pro R"/>
                <a:cs typeface="小塚明朝 Pro R"/>
                <a:sym typeface="小塚明朝 Pro R"/>
              </a:rPr>
            </a:br>
            <a:r>
              <a:rPr lang="ja-JP" altLang="en-US" sz="7000" smtClean="0">
                <a:latin typeface="小塚明朝 Pro R"/>
                <a:ea typeface="小塚明朝 Pro R"/>
                <a:cs typeface="小塚明朝 Pro R"/>
                <a:sym typeface="小塚明朝 Pro R"/>
              </a:rPr>
              <a:t>説明してください</a:t>
            </a:r>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347</Words>
  <PresentationFormat>ユーザー設定</PresentationFormat>
  <Paragraphs>25</Paragraphs>
  <Slides>15</Slides>
  <Notes>0</Notes>
  <HiddenSlides>0</HiddenSlides>
  <MMClips>0</MMClips>
  <ScaleCrop>false</ScaleCrop>
  <HeadingPairs>
    <vt:vector size="6" baseType="variant">
      <vt:variant>
        <vt:lpstr>使用されているフォント</vt:lpstr>
      </vt:variant>
      <vt:variant>
        <vt:i4>7</vt:i4>
      </vt:variant>
      <vt:variant>
        <vt:lpstr>デザイン テンプレート</vt:lpstr>
      </vt:variant>
      <vt:variant>
        <vt:i4>1</vt:i4>
      </vt:variant>
      <vt:variant>
        <vt:lpstr>スライド タイトル</vt:lpstr>
      </vt:variant>
      <vt:variant>
        <vt:i4>15</vt:i4>
      </vt:variant>
    </vt:vector>
  </HeadingPairs>
  <TitlesOfParts>
    <vt:vector size="23" baseType="lpstr">
      <vt:lpstr>ヒラギノ角ゴ ProN W3</vt:lpstr>
      <vt:lpstr>Arial</vt:lpstr>
      <vt:lpstr>Avenir Roman</vt:lpstr>
      <vt:lpstr>Chalkduster</vt:lpstr>
      <vt:lpstr>小塚明朝 Pro R</vt:lpstr>
      <vt:lpstr>Zapfino</vt:lpstr>
      <vt:lpstr>ＭＳ Ｐゴシック</vt:lpstr>
      <vt:lpstr>Black</vt:lpstr>
      <vt:lpstr>Raskolnikov VS Sonya</vt:lpstr>
      <vt:lpstr>Practice ペアになり討論ましょう！</vt:lpstr>
      <vt:lpstr>スライド 3</vt:lpstr>
      <vt:lpstr>Q１　ラスコーリニコフは 正しいか？ 間違っているか？</vt:lpstr>
      <vt:lpstr>なぜそう考えるのか？ 具体的理由を例を使って 説明してください</vt:lpstr>
      <vt:lpstr>Q２　ラスコーリニコフの 苦しみとは何でしょうか？</vt:lpstr>
      <vt:lpstr>スライド 7</vt:lpstr>
      <vt:lpstr>Q３　ソーニャ自身は 不幸だろうか？ 幸福だろうか？</vt:lpstr>
      <vt:lpstr>なぜそう考えるのか？ 具体的理由を例を使って 説明してください</vt:lpstr>
      <vt:lpstr>Q４　ソーニャが ラスコーリニコフに 与えたものとは 何でしょうか？</vt:lpstr>
      <vt:lpstr>罪とは？</vt:lpstr>
      <vt:lpstr>罰とは？</vt:lpstr>
      <vt:lpstr>罪と罰は「ロシアの中に現れた矛盾」 ではないだろうか？  あなたはラスコーリニコフとソーニャのどちらの生き方がより多くの人々の幸福につながると思いますか？</vt:lpstr>
      <vt:lpstr>罪と罰からみた 幸福とはなんだと思いますか？ 作者は何を伝え この作品を読んだ人は何を学ぶのでしょうか</vt:lpstr>
      <vt:lpstr>スライド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Raskolnikov VS Sonya</dc:title>
  <cp:lastModifiedBy>lifestudio omiya 1</cp:lastModifiedBy>
  <cp:revision>1</cp:revision>
  <dcterms:modified xsi:type="dcterms:W3CDTF">2016-12-12T06:28:39Z</dcterms:modified>
</cp:coreProperties>
</file>