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3004800" cy="9753600"/>
  <p:notesSz cx="6858000" cy="9144000"/>
  <p:defaultTextStyle>
    <a:defPPr>
      <a:defRPr lang="ja-JP"/>
    </a:defPPr>
    <a:lvl1pPr algn="l" defTabSz="584200" rtl="0" fontAlgn="base">
      <a:spcBef>
        <a:spcPct val="0"/>
      </a:spcBef>
      <a:spcAft>
        <a:spcPct val="0"/>
      </a:spcAft>
      <a:defRPr kumimoji="1" sz="3600" kern="1200">
        <a:solidFill>
          <a:schemeClr val="tx1"/>
        </a:solidFill>
        <a:latin typeface="Arial" charset="0"/>
        <a:ea typeface="ＭＳ Ｐゴシック" charset="-128"/>
        <a:cs typeface="Helvetica Neue Light"/>
        <a:sym typeface="Helvetica Neue Light"/>
      </a:defRPr>
    </a:lvl1pPr>
    <a:lvl2pPr marL="457200" indent="-228600" algn="l" defTabSz="584200" rtl="0" fontAlgn="base">
      <a:spcBef>
        <a:spcPct val="0"/>
      </a:spcBef>
      <a:spcAft>
        <a:spcPct val="0"/>
      </a:spcAft>
      <a:defRPr kumimoji="1" sz="3600" kern="1200">
        <a:solidFill>
          <a:schemeClr val="tx1"/>
        </a:solidFill>
        <a:latin typeface="Arial" charset="0"/>
        <a:ea typeface="ＭＳ Ｐゴシック" charset="-128"/>
        <a:cs typeface="Helvetica Neue Light"/>
        <a:sym typeface="Helvetica Neue Light"/>
      </a:defRPr>
    </a:lvl2pPr>
    <a:lvl3pPr marL="914400" indent="-457200" algn="l" defTabSz="584200" rtl="0" fontAlgn="base">
      <a:spcBef>
        <a:spcPct val="0"/>
      </a:spcBef>
      <a:spcAft>
        <a:spcPct val="0"/>
      </a:spcAft>
      <a:defRPr kumimoji="1" sz="3600" kern="1200">
        <a:solidFill>
          <a:schemeClr val="tx1"/>
        </a:solidFill>
        <a:latin typeface="Arial" charset="0"/>
        <a:ea typeface="ＭＳ Ｐゴシック" charset="-128"/>
        <a:cs typeface="Helvetica Neue Light"/>
        <a:sym typeface="Helvetica Neue Light"/>
      </a:defRPr>
    </a:lvl3pPr>
    <a:lvl4pPr marL="1371600" indent="-685800" algn="l" defTabSz="584200" rtl="0" fontAlgn="base">
      <a:spcBef>
        <a:spcPct val="0"/>
      </a:spcBef>
      <a:spcAft>
        <a:spcPct val="0"/>
      </a:spcAft>
      <a:defRPr kumimoji="1" sz="3600" kern="1200">
        <a:solidFill>
          <a:schemeClr val="tx1"/>
        </a:solidFill>
        <a:latin typeface="Arial" charset="0"/>
        <a:ea typeface="ＭＳ Ｐゴシック" charset="-128"/>
        <a:cs typeface="Helvetica Neue Light"/>
        <a:sym typeface="Helvetica Neue Light"/>
      </a:defRPr>
    </a:lvl4pPr>
    <a:lvl5pPr marL="1828800" indent="-914400" algn="l" defTabSz="584200" rtl="0" fontAlgn="base">
      <a:spcBef>
        <a:spcPct val="0"/>
      </a:spcBef>
      <a:spcAft>
        <a:spcPct val="0"/>
      </a:spcAft>
      <a:defRPr kumimoji="1" sz="3600" kern="1200">
        <a:solidFill>
          <a:schemeClr val="tx1"/>
        </a:solidFill>
        <a:latin typeface="Arial" charset="0"/>
        <a:ea typeface="ＭＳ Ｐゴシック" charset="-128"/>
        <a:cs typeface="Helvetica Neue Light"/>
        <a:sym typeface="Helvetica Neue Light"/>
      </a:defRPr>
    </a:lvl5pPr>
    <a:lvl6pPr marL="2286000" algn="l" defTabSz="914400" rtl="0" eaLnBrk="1" latinLnBrk="0" hangingPunct="1">
      <a:defRPr kumimoji="1" sz="3600" kern="1200">
        <a:solidFill>
          <a:schemeClr val="tx1"/>
        </a:solidFill>
        <a:latin typeface="Arial" charset="0"/>
        <a:ea typeface="ＭＳ Ｐゴシック" charset="-128"/>
        <a:cs typeface="Helvetica Neue Light"/>
        <a:sym typeface="Helvetica Neue Light"/>
      </a:defRPr>
    </a:lvl6pPr>
    <a:lvl7pPr marL="2743200" algn="l" defTabSz="914400" rtl="0" eaLnBrk="1" latinLnBrk="0" hangingPunct="1">
      <a:defRPr kumimoji="1" sz="3600" kern="1200">
        <a:solidFill>
          <a:schemeClr val="tx1"/>
        </a:solidFill>
        <a:latin typeface="Arial" charset="0"/>
        <a:ea typeface="ＭＳ Ｐゴシック" charset="-128"/>
        <a:cs typeface="Helvetica Neue Light"/>
        <a:sym typeface="Helvetica Neue Light"/>
      </a:defRPr>
    </a:lvl7pPr>
    <a:lvl8pPr marL="3200400" algn="l" defTabSz="914400" rtl="0" eaLnBrk="1" latinLnBrk="0" hangingPunct="1">
      <a:defRPr kumimoji="1" sz="3600" kern="1200">
        <a:solidFill>
          <a:schemeClr val="tx1"/>
        </a:solidFill>
        <a:latin typeface="Arial" charset="0"/>
        <a:ea typeface="ＭＳ Ｐゴシック" charset="-128"/>
        <a:cs typeface="Helvetica Neue Light"/>
        <a:sym typeface="Helvetica Neue Light"/>
      </a:defRPr>
    </a:lvl8pPr>
    <a:lvl9pPr marL="3657600" algn="l" defTabSz="914400" rtl="0" eaLnBrk="1" latinLnBrk="0" hangingPunct="1">
      <a:defRPr kumimoji="1" sz="3600" kern="1200">
        <a:solidFill>
          <a:schemeClr val="tx1"/>
        </a:solidFill>
        <a:latin typeface="Arial" charset="0"/>
        <a:ea typeface="ＭＳ Ｐゴシック" charset="-128"/>
        <a:cs typeface="Helvetica Neue Light"/>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00" y="-108"/>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37"/>
          <p:cNvSpPr>
            <a:spLocks noGrp="1" noRot="1"/>
          </p:cNvSpPr>
          <p:nvPr>
            <p:ph type="sldImg"/>
          </p:nvPr>
        </p:nvSpPr>
        <p:spPr bwMode="auto">
          <a:xfrm>
            <a:off x="1143000" y="685800"/>
            <a:ext cx="4572000" cy="3429000"/>
          </a:xfrm>
          <a:prstGeom prst="rect">
            <a:avLst/>
          </a:prstGeom>
          <a:noFill/>
          <a:ln w="9525">
            <a:noFill/>
            <a:miter lim="800000"/>
            <a:headEnd/>
            <a:tailEnd/>
          </a:ln>
        </p:spPr>
      </p:sp>
      <p:sp>
        <p:nvSpPr>
          <p:cNvPr id="14339" name="Shape 38"/>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sym typeface="Avenir Roman"/>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タイトル &amp; サブタイトル">
    <p:spTree>
      <p:nvGrpSpPr>
        <p:cNvPr id="1" name=""/>
        <p:cNvGrpSpPr/>
        <p:nvPr/>
      </p:nvGrpSpPr>
      <p:grpSpPr>
        <a:xfrm>
          <a:off x="0" y="0"/>
          <a:ext cx="0" cy="0"/>
          <a:chOff x="0" y="0"/>
          <a:chExt cx="0" cy="0"/>
        </a:xfrm>
      </p:grpSpPr>
      <p:sp>
        <p:nvSpPr>
          <p:cNvPr id="4" name="Shape 6"/>
          <p:cNvSpPr>
            <a:spLocks noChangeArrowheads="1"/>
          </p:cNvSpPr>
          <p:nvPr/>
        </p:nvSpPr>
        <p:spPr bwMode="auto">
          <a:xfrm>
            <a:off x="571500" y="4749800"/>
            <a:ext cx="11868150" cy="0"/>
          </a:xfrm>
          <a:prstGeom prst="rect">
            <a:avLst/>
          </a:prstGeom>
          <a:noFill/>
          <a:ln w="12700">
            <a:solidFill>
              <a:srgbClr val="9A9A9A"/>
            </a:solidFill>
            <a:miter lim="400000"/>
            <a:headEnd/>
            <a:tailEnd/>
          </a:ln>
        </p:spPr>
        <p:txBody>
          <a:bodyPr lIns="0" tIns="0" rIns="0" bIns="0" anchor="ctr"/>
          <a:lstStyle/>
          <a:p>
            <a:pPr defTabSz="457200"/>
            <a:endParaRPr kumimoji="0" lang="ja-JP" altLang="en-US" sz="1200">
              <a:solidFill>
                <a:srgbClr val="000000"/>
              </a:solidFill>
              <a:latin typeface="ヒラギノ角ゴ ProN W3"/>
              <a:ea typeface="ヒラギノ角ゴ ProN W3"/>
              <a:cs typeface="ヒラギノ角ゴ ProN W3"/>
              <a:sym typeface="ヒラギノ角ゴ ProN W3"/>
            </a:endParaRPr>
          </a:p>
        </p:txBody>
      </p:sp>
      <p:sp>
        <p:nvSpPr>
          <p:cNvPr id="7" name="Shape 7"/>
          <p:cNvSpPr>
            <a:spLocks noGrp="1"/>
          </p:cNvSpPr>
          <p:nvPr>
            <p:ph type="title"/>
          </p:nvPr>
        </p:nvSpPr>
        <p:spPr>
          <a:xfrm>
            <a:off x="571500" y="1320800"/>
            <a:ext cx="11861800" cy="3175000"/>
          </a:xfrm>
          <a:prstGeom prst="rect">
            <a:avLst/>
          </a:prstGeom>
        </p:spPr>
        <p:txBody>
          <a:bodyPr/>
          <a:lstStyle/>
          <a:p>
            <a:pPr lvl="0"/>
            <a:r>
              <a:rPr/>
              <a:t>タイトルテキスト</a:t>
            </a:r>
          </a:p>
        </p:txBody>
      </p:sp>
      <p:sp>
        <p:nvSpPr>
          <p:cNvPr id="8" name="Shape 8"/>
          <p:cNvSpPr>
            <a:spLocks noGrp="1"/>
          </p:cNvSpPr>
          <p:nvPr>
            <p:ph type="body"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用">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写真">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画像（横長）">
    <p:spTree>
      <p:nvGrpSpPr>
        <p:cNvPr id="1" name=""/>
        <p:cNvGrpSpPr/>
        <p:nvPr/>
      </p:nvGrpSpPr>
      <p:grpSpPr>
        <a:xfrm>
          <a:off x="0" y="0"/>
          <a:ext cx="0" cy="0"/>
          <a:chOff x="0" y="0"/>
          <a:chExt cx="0" cy="0"/>
        </a:xfrm>
      </p:grpSpPr>
      <p:sp>
        <p:nvSpPr>
          <p:cNvPr id="4" name="Shape 10"/>
          <p:cNvSpPr>
            <a:spLocks/>
          </p:cNvSpPr>
          <p:nvPr/>
        </p:nvSpPr>
        <p:spPr bwMode="auto">
          <a:xfrm rot="5400000">
            <a:off x="6832600" y="8686800"/>
            <a:ext cx="1422400" cy="0"/>
          </a:xfrm>
          <a:custGeom>
            <a:avLst/>
            <a:gdLst>
              <a:gd name="T0" fmla="*/ 711265 w 21600"/>
              <a:gd name="T1" fmla="*/ 1 h 1"/>
              <a:gd name="T2" fmla="*/ 711265 w 21600"/>
              <a:gd name="T3" fmla="*/ 1 h 1"/>
              <a:gd name="T4" fmla="*/ 711265 w 21600"/>
              <a:gd name="T5" fmla="*/ 1 h 1"/>
              <a:gd name="T6" fmla="*/ 711265 w 21600"/>
              <a:gd name="T7" fmla="*/ 1 h 1"/>
              <a:gd name="T8" fmla="*/ 0 60000 65536"/>
              <a:gd name="T9" fmla="*/ 5898240 60000 65536"/>
              <a:gd name="T10" fmla="*/ 11796480 60000 65536"/>
              <a:gd name="T11" fmla="*/ 17694720 60000 65536"/>
              <a:gd name="T12" fmla="*/ 0 w 21600"/>
              <a:gd name="T13" fmla="*/ 0 h 1"/>
              <a:gd name="T14" fmla="*/ 21600 w 21600"/>
              <a:gd name="T15" fmla="*/ 1 h 1"/>
            </a:gdLst>
            <a:ahLst/>
            <a:cxnLst>
              <a:cxn ang="T8">
                <a:pos x="T0" y="T1"/>
              </a:cxn>
              <a:cxn ang="T9">
                <a:pos x="T2" y="T3"/>
              </a:cxn>
              <a:cxn ang="T10">
                <a:pos x="T4" y="T5"/>
              </a:cxn>
              <a:cxn ang="T11">
                <a:pos x="T6" y="T7"/>
              </a:cxn>
            </a:cxnLst>
            <a:rect l="T12" t="T13" r="T14" b="T15"/>
            <a:pathLst>
              <a:path w="21600" h="1" extrusionOk="0">
                <a:moveTo>
                  <a:pt x="0" y="0"/>
                </a:moveTo>
                <a:lnTo>
                  <a:pt x="21600" y="0"/>
                </a:lnTo>
                <a:lnTo>
                  <a:pt x="0" y="0"/>
                </a:lnTo>
                <a:close/>
              </a:path>
            </a:pathLst>
          </a:custGeom>
          <a:noFill/>
          <a:ln w="12700">
            <a:solidFill>
              <a:srgbClr val="9A9A9A"/>
            </a:solidFill>
            <a:miter lim="400000"/>
            <a:headEnd/>
            <a:tailEnd/>
          </a:ln>
        </p:spPr>
        <p:txBody>
          <a:bodyPr lIns="0" tIns="0" rIns="0" bIns="0" anchor="ctr"/>
          <a:lstStyle/>
          <a:p>
            <a:endParaRPr lang="ja-JP" altLang="en-US"/>
          </a:p>
        </p:txBody>
      </p:sp>
      <p:sp>
        <p:nvSpPr>
          <p:cNvPr id="11" name="Shape 11"/>
          <p:cNvSpPr>
            <a:spLocks noGrp="1"/>
          </p:cNvSpPr>
          <p:nvPr>
            <p:ph type="title"/>
          </p:nvPr>
        </p:nvSpPr>
        <p:spPr>
          <a:xfrm>
            <a:off x="1409700" y="7785100"/>
            <a:ext cx="5791200" cy="1701800"/>
          </a:xfrm>
          <a:prstGeom prst="rect">
            <a:avLst/>
          </a:prstGeom>
        </p:spPr>
        <p:txBody>
          <a:bodyPr anchor="ctr"/>
          <a:lstStyle>
            <a:lvl1pPr algn="r"/>
          </a:lstStyle>
          <a:p>
            <a:pPr lvl="0"/>
            <a:r>
              <a:rPr/>
              <a:t>タイトルテキスト</a:t>
            </a:r>
          </a:p>
        </p:txBody>
      </p:sp>
      <p:sp>
        <p:nvSpPr>
          <p:cNvPr id="12" name="Shape 12"/>
          <p:cNvSpPr>
            <a:spLocks noGrp="1"/>
          </p:cNvSpPr>
          <p:nvPr>
            <p:ph type="body"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4" name="Shape 14"/>
          <p:cNvSpPr>
            <a:spLocks noGrp="1"/>
          </p:cNvSpPr>
          <p:nvPr>
            <p:ph type="title"/>
          </p:nvPr>
        </p:nvSpPr>
        <p:spPr>
          <a:xfrm>
            <a:off x="571500" y="3289300"/>
            <a:ext cx="11861800" cy="3175000"/>
          </a:xfrm>
          <a:prstGeom prst="rect">
            <a:avLst/>
          </a:prstGeom>
        </p:spPr>
        <p:txBody>
          <a:bodyPr anchor="ctr"/>
          <a:lstStyle/>
          <a:p>
            <a:pPr lvl="0"/>
            <a:r>
              <a:rPr/>
              <a:t>タイトルテキスト</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画像（縦長）">
    <p:spTree>
      <p:nvGrpSpPr>
        <p:cNvPr id="1" name=""/>
        <p:cNvGrpSpPr/>
        <p:nvPr/>
      </p:nvGrpSpPr>
      <p:grpSpPr>
        <a:xfrm>
          <a:off x="0" y="0"/>
          <a:ext cx="0" cy="0"/>
          <a:chOff x="0" y="0"/>
          <a:chExt cx="0" cy="0"/>
        </a:xfrm>
      </p:grpSpPr>
      <p:sp>
        <p:nvSpPr>
          <p:cNvPr id="4" name="Shape 16"/>
          <p:cNvSpPr>
            <a:spLocks/>
          </p:cNvSpPr>
          <p:nvPr/>
        </p:nvSpPr>
        <p:spPr bwMode="auto">
          <a:xfrm>
            <a:off x="571500" y="4864100"/>
            <a:ext cx="5334000" cy="0"/>
          </a:xfrm>
          <a:custGeom>
            <a:avLst/>
            <a:gdLst>
              <a:gd name="T0" fmla="*/ 2667238 w 21600"/>
              <a:gd name="T1" fmla="*/ 29 h 21600"/>
              <a:gd name="T2" fmla="*/ 2667238 w 21600"/>
              <a:gd name="T3" fmla="*/ 29 h 21600"/>
              <a:gd name="T4" fmla="*/ 2667238 w 21600"/>
              <a:gd name="T5" fmla="*/ 29 h 21600"/>
              <a:gd name="T6" fmla="*/ 2667238 w 21600"/>
              <a:gd name="T7" fmla="*/ 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lnTo>
                  <a:pt x="0" y="21600"/>
                </a:lnTo>
                <a:close/>
              </a:path>
            </a:pathLst>
          </a:custGeom>
          <a:noFill/>
          <a:ln w="12700">
            <a:solidFill>
              <a:srgbClr val="9A9A9A"/>
            </a:solidFill>
            <a:miter lim="400000"/>
            <a:headEnd/>
            <a:tailEnd/>
          </a:ln>
        </p:spPr>
        <p:txBody>
          <a:bodyPr lIns="0" tIns="0" rIns="0" bIns="0" anchor="ctr"/>
          <a:lstStyle/>
          <a:p>
            <a:endParaRPr lang="ja-JP" altLang="en-US"/>
          </a:p>
        </p:txBody>
      </p:sp>
      <p:sp>
        <p:nvSpPr>
          <p:cNvPr id="17" name="Shape 17"/>
          <p:cNvSpPr>
            <a:spLocks noGrp="1"/>
          </p:cNvSpPr>
          <p:nvPr>
            <p:ph type="title"/>
          </p:nvPr>
        </p:nvSpPr>
        <p:spPr>
          <a:xfrm>
            <a:off x="571500" y="1435100"/>
            <a:ext cx="5334000" cy="3175000"/>
          </a:xfrm>
          <a:prstGeom prst="rect">
            <a:avLst/>
          </a:prstGeom>
        </p:spPr>
        <p:txBody>
          <a:bodyPr/>
          <a:lstStyle/>
          <a:p>
            <a:pPr lvl="0"/>
            <a:r>
              <a:rPr/>
              <a:t>タイトルテキスト</a:t>
            </a:r>
          </a:p>
        </p:txBody>
      </p:sp>
      <p:sp>
        <p:nvSpPr>
          <p:cNvPr id="18" name="Shape 18"/>
          <p:cNvSpPr>
            <a:spLocks noGrp="1"/>
          </p:cNvSpPr>
          <p:nvPr>
            <p:ph type="body"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r>
              <a:rPr/>
              <a:t>タイトルテキスト</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r>
              <a:rPr/>
              <a:t>タイトルテキスト</a:t>
            </a:r>
          </a:p>
        </p:txBody>
      </p:sp>
      <p:sp>
        <p:nvSpPr>
          <p:cNvPr id="23" name="Shape 23"/>
          <p:cNvSpPr>
            <a:spLocks noGrp="1"/>
          </p:cNvSpPr>
          <p:nvPr>
            <p:ph type="body" idx="1"/>
          </p:nvPr>
        </p:nvSpPr>
        <p:spPr>
          <a:prstGeom prst="rect">
            <a:avLst/>
          </a:prstGeom>
        </p:spPr>
        <p:txBody>
          <a:body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タイトル、箇条書き、画像">
    <p:spTree>
      <p:nvGrpSpPr>
        <p:cNvPr id="1" name=""/>
        <p:cNvGrpSpPr/>
        <p:nvPr/>
      </p:nvGrpSpPr>
      <p:grpSpPr>
        <a:xfrm>
          <a:off x="0" y="0"/>
          <a:ext cx="0" cy="0"/>
          <a:chOff x="0" y="0"/>
          <a:chExt cx="0" cy="0"/>
        </a:xfrm>
      </p:grpSpPr>
      <p:sp>
        <p:nvSpPr>
          <p:cNvPr id="4" name="Shape 25"/>
          <p:cNvSpPr>
            <a:spLocks noChangeArrowheads="1"/>
          </p:cNvSpPr>
          <p:nvPr/>
        </p:nvSpPr>
        <p:spPr bwMode="auto">
          <a:xfrm>
            <a:off x="571500" y="1968500"/>
            <a:ext cx="5073650" cy="0"/>
          </a:xfrm>
          <a:prstGeom prst="rect">
            <a:avLst/>
          </a:prstGeom>
          <a:noFill/>
          <a:ln w="12700">
            <a:solidFill>
              <a:srgbClr val="9A9A9A"/>
            </a:solidFill>
            <a:miter lim="400000"/>
            <a:headEnd/>
            <a:tailEnd/>
          </a:ln>
        </p:spPr>
        <p:txBody>
          <a:bodyPr lIns="0" tIns="0" rIns="0" bIns="0" anchor="ctr"/>
          <a:lstStyle/>
          <a:p>
            <a:pPr defTabSz="457200"/>
            <a:endParaRPr kumimoji="0" lang="ja-JP" altLang="en-US" sz="1200">
              <a:solidFill>
                <a:srgbClr val="000000"/>
              </a:solidFill>
              <a:latin typeface="ヒラギノ角ゴ ProN W3"/>
              <a:ea typeface="ヒラギノ角ゴ ProN W3"/>
              <a:cs typeface="ヒラギノ角ゴ ProN W3"/>
              <a:sym typeface="ヒラギノ角ゴ ProN W3"/>
            </a:endParaRPr>
          </a:p>
        </p:txBody>
      </p:sp>
      <p:sp>
        <p:nvSpPr>
          <p:cNvPr id="26" name="Shape 26"/>
          <p:cNvSpPr>
            <a:spLocks noGrp="1"/>
          </p:cNvSpPr>
          <p:nvPr>
            <p:ph type="title"/>
          </p:nvPr>
        </p:nvSpPr>
        <p:spPr>
          <a:xfrm>
            <a:off x="571500" y="330200"/>
            <a:ext cx="5080000" cy="1397000"/>
          </a:xfrm>
          <a:prstGeom prst="rect">
            <a:avLst/>
          </a:prstGeom>
        </p:spPr>
        <p:txBody>
          <a:bodyPr/>
          <a:lstStyle/>
          <a:p>
            <a:pPr lvl="0"/>
            <a:r>
              <a:rPr/>
              <a:t>タイトルテキスト</a:t>
            </a:r>
          </a:p>
        </p:txBody>
      </p:sp>
      <p:sp>
        <p:nvSpPr>
          <p:cNvPr id="27" name="Shape 27"/>
          <p:cNvSpPr>
            <a:spLocks noGrp="1"/>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箇条書き">
    <p:spTree>
      <p:nvGrpSpPr>
        <p:cNvPr id="1" name=""/>
        <p:cNvGrpSpPr/>
        <p:nvPr/>
      </p:nvGrpSpPr>
      <p:grpSpPr>
        <a:xfrm>
          <a:off x="0" y="0"/>
          <a:ext cx="0" cy="0"/>
          <a:chOff x="0" y="0"/>
          <a:chExt cx="0" cy="0"/>
        </a:xfrm>
      </p:grpSpPr>
      <p:sp>
        <p:nvSpPr>
          <p:cNvPr id="29" name="Shape 29"/>
          <p:cNvSpPr>
            <a:spLocks noGrp="1"/>
          </p:cNvSpPr>
          <p:nvPr>
            <p:ph type="body" idx="1"/>
          </p:nvPr>
        </p:nvSpPr>
        <p:spPr>
          <a:xfrm>
            <a:off x="889000" y="889000"/>
            <a:ext cx="11214100" cy="7962900"/>
          </a:xfrm>
          <a:prstGeom prst="rect">
            <a:avLst/>
          </a:prstGeom>
        </p:spPr>
        <p:txBody>
          <a:body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画像（3点）">
    <p:spTree>
      <p:nvGrpSpPr>
        <p:cNvPr id="1" name=""/>
        <p:cNvGrpSpPr/>
        <p:nvPr/>
      </p:nvGrpSpPr>
      <p:grpSpPr>
        <a:xfrm>
          <a:off x="0" y="0"/>
          <a:ext cx="0" cy="0"/>
          <a:chOff x="0" y="0"/>
          <a:chExt cx="0" cy="0"/>
        </a:xfrm>
      </p:grpSpPr>
      <p:sp>
        <p:nvSpPr>
          <p:cNvPr id="3" name="Shape 31"/>
          <p:cNvSpPr>
            <a:spLocks noChangeArrowheads="1"/>
          </p:cNvSpPr>
          <p:nvPr/>
        </p:nvSpPr>
        <p:spPr bwMode="auto">
          <a:xfrm>
            <a:off x="9055100" y="508000"/>
            <a:ext cx="0" cy="7975600"/>
          </a:xfrm>
          <a:prstGeom prst="rect">
            <a:avLst/>
          </a:prstGeom>
          <a:noFill/>
          <a:ln w="12700">
            <a:solidFill>
              <a:srgbClr val="9A9A9A"/>
            </a:solidFill>
            <a:miter lim="400000"/>
            <a:headEnd/>
            <a:tailEnd/>
          </a:ln>
        </p:spPr>
        <p:txBody>
          <a:bodyPr lIns="0" tIns="0" rIns="0" bIns="0" anchor="ctr"/>
          <a:lstStyle/>
          <a:p>
            <a:pPr defTabSz="457200"/>
            <a:endParaRPr kumimoji="0" lang="ja-JP" altLang="en-US" sz="1200">
              <a:solidFill>
                <a:srgbClr val="000000"/>
              </a:solidFill>
              <a:latin typeface="ヒラギノ角ゴ ProN W3"/>
              <a:ea typeface="ヒラギノ角ゴ ProN W3"/>
              <a:cs typeface="ヒラギノ角ゴ ProN W3"/>
              <a:sym typeface="ヒラギノ角ゴ ProN W3"/>
            </a:endParaRPr>
          </a:p>
        </p:txBody>
      </p:sp>
      <p:sp>
        <p:nvSpPr>
          <p:cNvPr id="4" name="Shape 32"/>
          <p:cNvSpPr>
            <a:spLocks/>
          </p:cNvSpPr>
          <p:nvPr/>
        </p:nvSpPr>
        <p:spPr bwMode="auto">
          <a:xfrm>
            <a:off x="9055100" y="4464050"/>
            <a:ext cx="3448050" cy="0"/>
          </a:xfrm>
          <a:custGeom>
            <a:avLst/>
            <a:gdLst>
              <a:gd name="T0" fmla="*/ 1724252 w 21600"/>
              <a:gd name="T1" fmla="*/ 30 h 21600"/>
              <a:gd name="T2" fmla="*/ 1724252 w 21600"/>
              <a:gd name="T3" fmla="*/ 30 h 21600"/>
              <a:gd name="T4" fmla="*/ 1724252 w 21600"/>
              <a:gd name="T5" fmla="*/ 30 h 21600"/>
              <a:gd name="T6" fmla="*/ 1724252 w 21600"/>
              <a:gd name="T7" fmla="*/ 3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lnTo>
                  <a:pt x="0" y="21600"/>
                </a:lnTo>
                <a:close/>
              </a:path>
            </a:pathLst>
          </a:custGeom>
          <a:noFill/>
          <a:ln w="12700">
            <a:solidFill>
              <a:srgbClr val="9A9A9A"/>
            </a:solidFill>
            <a:miter lim="400000"/>
            <a:headEnd/>
            <a:tailEnd/>
          </a:ln>
        </p:spPr>
        <p:txBody>
          <a:bodyPr lIns="0" tIns="0" rIns="0" bIns="0" anchor="ctr"/>
          <a:lstStyle/>
          <a:p>
            <a:endParaRPr lang="ja-JP" altLang="en-US"/>
          </a:p>
        </p:txBody>
      </p:sp>
      <p:sp>
        <p:nvSpPr>
          <p:cNvPr id="33" name="Shape 33"/>
          <p:cNvSpPr>
            <a:spLocks noGrp="1"/>
          </p:cNvSpPr>
          <p:nvPr>
            <p:ph type="body"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r>
              <a:rPr/>
              <a:t>本文レベル1</a:t>
            </a:r>
          </a:p>
          <a:p>
            <a:pPr lvl="1"/>
            <a:r>
              <a:rPr/>
              <a:t>本文レベル2</a:t>
            </a:r>
          </a:p>
          <a:p>
            <a:pPr lvl="2"/>
            <a:r>
              <a:rPr/>
              <a:t>本文レベル3</a:t>
            </a:r>
          </a:p>
          <a:p>
            <a:pPr lvl="3"/>
            <a:r>
              <a:rPr/>
              <a:t>本文レベル4</a:t>
            </a:r>
          </a:p>
          <a:p>
            <a:pPr lvl="4"/>
            <a:r>
              <a:rPr/>
              <a:t>本文レベル 5</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ChangeArrowheads="1"/>
          </p:cNvSpPr>
          <p:nvPr/>
        </p:nvSpPr>
        <p:spPr bwMode="auto">
          <a:xfrm>
            <a:off x="571500" y="1968500"/>
            <a:ext cx="11868150" cy="0"/>
          </a:xfrm>
          <a:prstGeom prst="rect">
            <a:avLst/>
          </a:prstGeom>
          <a:noFill/>
          <a:ln w="12700">
            <a:solidFill>
              <a:srgbClr val="9A9A9A"/>
            </a:solidFill>
            <a:miter lim="400000"/>
            <a:headEnd/>
            <a:tailEnd/>
          </a:ln>
        </p:spPr>
        <p:txBody>
          <a:bodyPr lIns="0" tIns="0" rIns="0" bIns="0" anchor="ctr"/>
          <a:lstStyle/>
          <a:p>
            <a:pPr defTabSz="457200"/>
            <a:endParaRPr kumimoji="0" lang="ja-JP" altLang="en-US" sz="1200">
              <a:solidFill>
                <a:srgbClr val="000000"/>
              </a:solidFill>
              <a:latin typeface="ヒラギノ角ゴ ProN W3"/>
              <a:ea typeface="ヒラギノ角ゴ ProN W3"/>
              <a:cs typeface="ヒラギノ角ゴ ProN W3"/>
              <a:sym typeface="ヒラギノ角ゴ ProN W3"/>
            </a:endParaRPr>
          </a:p>
        </p:txBody>
      </p:sp>
      <p:sp>
        <p:nvSpPr>
          <p:cNvPr id="1027" name="Shape 3"/>
          <p:cNvSpPr>
            <a:spLocks noGrp="1"/>
          </p:cNvSpPr>
          <p:nvPr>
            <p:ph type="title"/>
          </p:nvPr>
        </p:nvSpPr>
        <p:spPr bwMode="auto">
          <a:xfrm>
            <a:off x="571500" y="330200"/>
            <a:ext cx="11861800" cy="1397000"/>
          </a:xfrm>
          <a:prstGeom prst="rect">
            <a:avLst/>
          </a:prstGeom>
          <a:noFill/>
          <a:ln w="12700">
            <a:noFill/>
            <a:miter lim="400000"/>
            <a:headEnd/>
            <a:tailEnd/>
          </a:ln>
        </p:spPr>
        <p:txBody>
          <a:bodyPr vert="horz" wrap="square" lIns="0" tIns="0" rIns="0" bIns="0" numCol="1" anchor="b" anchorCtr="0" compatLnSpc="1">
            <a:prstTxWarp prst="textNoShape">
              <a:avLst/>
            </a:prstTxWarp>
          </a:bodyPr>
          <a:lstStyle/>
          <a:p>
            <a:pPr lvl="0"/>
            <a:r>
              <a:rPr lang="ja-JP" altLang="en-US" smtClean="0">
                <a:sym typeface="Helvetica Neue Light"/>
              </a:rPr>
              <a:t>タイトルテキスト</a:t>
            </a:r>
          </a:p>
        </p:txBody>
      </p:sp>
      <p:sp>
        <p:nvSpPr>
          <p:cNvPr id="1028" name="Shape 4"/>
          <p:cNvSpPr>
            <a:spLocks noGrp="1"/>
          </p:cNvSpPr>
          <p:nvPr>
            <p:ph type="body" idx="1"/>
          </p:nvPr>
        </p:nvSpPr>
        <p:spPr bwMode="auto">
          <a:xfrm>
            <a:off x="571500" y="2222500"/>
            <a:ext cx="11861800" cy="6667500"/>
          </a:xfrm>
          <a:prstGeom prst="rect">
            <a:avLst/>
          </a:prstGeom>
          <a:noFill/>
          <a:ln w="12700">
            <a:noFill/>
            <a:miter lim="400000"/>
            <a:headEnd/>
            <a:tailEnd/>
          </a:ln>
        </p:spPr>
        <p:txBody>
          <a:bodyPr vert="horz" wrap="square" lIns="0" tIns="0" rIns="0" bIns="0" numCol="1" anchor="t" anchorCtr="0" compatLnSpc="1">
            <a:prstTxWarp prst="textNoShape">
              <a:avLst/>
            </a:prstTxWarp>
          </a:bodyPr>
          <a:lstStyle/>
          <a:p>
            <a:pPr lvl="0"/>
            <a:r>
              <a:rPr lang="ja-JP" altLang="en-US" smtClean="0">
                <a:sym typeface="Helvetica Neue Light"/>
              </a:rPr>
              <a:t>本文レベル</a:t>
            </a:r>
            <a:r>
              <a:rPr lang="en-US" altLang="ja-JP" smtClean="0">
                <a:sym typeface="Helvetica Neue Light"/>
              </a:rPr>
              <a:t>1</a:t>
            </a:r>
          </a:p>
          <a:p>
            <a:pPr lvl="1"/>
            <a:r>
              <a:rPr lang="ja-JP" altLang="en-US" smtClean="0">
                <a:sym typeface="Helvetica Neue Light"/>
              </a:rPr>
              <a:t>本文レベル</a:t>
            </a:r>
            <a:r>
              <a:rPr lang="en-US" altLang="ja-JP" smtClean="0">
                <a:sym typeface="Helvetica Neue Light"/>
              </a:rPr>
              <a:t>2</a:t>
            </a:r>
          </a:p>
          <a:p>
            <a:pPr lvl="2"/>
            <a:r>
              <a:rPr lang="ja-JP" altLang="en-US" smtClean="0">
                <a:sym typeface="Helvetica Neue Light"/>
              </a:rPr>
              <a:t>本文レベル</a:t>
            </a:r>
            <a:r>
              <a:rPr lang="en-US" altLang="ja-JP" smtClean="0">
                <a:sym typeface="Helvetica Neue Light"/>
              </a:rPr>
              <a:t>3</a:t>
            </a:r>
          </a:p>
          <a:p>
            <a:pPr lvl="3"/>
            <a:r>
              <a:rPr lang="ja-JP" altLang="en-US" smtClean="0">
                <a:sym typeface="Helvetica Neue Light"/>
              </a:rPr>
              <a:t>本文レベル</a:t>
            </a:r>
            <a:r>
              <a:rPr lang="en-US" altLang="ja-JP" smtClean="0">
                <a:sym typeface="Helvetica Neue Light"/>
              </a:rPr>
              <a:t>4</a:t>
            </a:r>
          </a:p>
          <a:p>
            <a:pPr lvl="4"/>
            <a:r>
              <a:rPr lang="ja-JP" altLang="en-US" smtClean="0">
                <a:sym typeface="Helvetica Neue Light"/>
              </a:rPr>
              <a:t>本文レベル </a:t>
            </a:r>
            <a:r>
              <a:rPr lang="en-US" altLang="ja-JP" smtClean="0">
                <a:sym typeface="Helvetica Neue Light"/>
              </a:rPr>
              <a:t>5</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0" r:id="rId5"/>
    <p:sldLayoutId id="2147483659" r:id="rId6"/>
    <p:sldLayoutId id="2147483665" r:id="rId7"/>
    <p:sldLayoutId id="2147483666" r:id="rId8"/>
    <p:sldLayoutId id="2147483667" r:id="rId9"/>
    <p:sldLayoutId id="2147483668" r:id="rId10"/>
    <p:sldLayoutId id="2147483669" r:id="rId11"/>
    <p:sldLayoutId id="2147483670" r:id="rId12"/>
  </p:sldLayoutIdLst>
  <p:transition spd="med"/>
  <p:txStyles>
    <p:titleStyle>
      <a:lvl1pPr algn="ctr" defTabSz="584200" rtl="0" eaLnBrk="0" fontAlgn="base" hangingPunct="0">
        <a:spcBef>
          <a:spcPct val="0"/>
        </a:spcBef>
        <a:spcAft>
          <a:spcPct val="0"/>
        </a:spcAft>
        <a:defRPr sz="4200">
          <a:solidFill>
            <a:schemeClr val="tx2"/>
          </a:solidFill>
          <a:latin typeface="+mn-lt"/>
          <a:ea typeface="+mn-ea"/>
          <a:cs typeface="+mn-cs"/>
          <a:sym typeface="Helvetica Neue Light"/>
        </a:defRPr>
      </a:lvl1pPr>
      <a:lvl2pPr algn="ctr" defTabSz="584200" rtl="0" eaLnBrk="0" fontAlgn="base" hangingPunct="0">
        <a:spcBef>
          <a:spcPct val="0"/>
        </a:spcBef>
        <a:spcAft>
          <a:spcPct val="0"/>
        </a:spcAft>
        <a:defRPr sz="4200">
          <a:solidFill>
            <a:schemeClr val="tx2"/>
          </a:solidFill>
          <a:latin typeface="+mn-lt"/>
          <a:ea typeface="+mn-ea"/>
          <a:cs typeface="+mn-cs"/>
          <a:sym typeface="Helvetica Neue Light"/>
        </a:defRPr>
      </a:lvl2pPr>
      <a:lvl3pPr algn="ctr" defTabSz="584200" rtl="0" eaLnBrk="0" fontAlgn="base" hangingPunct="0">
        <a:spcBef>
          <a:spcPct val="0"/>
        </a:spcBef>
        <a:spcAft>
          <a:spcPct val="0"/>
        </a:spcAft>
        <a:defRPr sz="4200">
          <a:solidFill>
            <a:schemeClr val="tx2"/>
          </a:solidFill>
          <a:latin typeface="+mn-lt"/>
          <a:ea typeface="+mn-ea"/>
          <a:cs typeface="+mn-cs"/>
          <a:sym typeface="Helvetica Neue Light"/>
        </a:defRPr>
      </a:lvl3pPr>
      <a:lvl4pPr algn="ctr" defTabSz="584200" rtl="0" eaLnBrk="0" fontAlgn="base" hangingPunct="0">
        <a:spcBef>
          <a:spcPct val="0"/>
        </a:spcBef>
        <a:spcAft>
          <a:spcPct val="0"/>
        </a:spcAft>
        <a:defRPr sz="4200">
          <a:solidFill>
            <a:schemeClr val="tx2"/>
          </a:solidFill>
          <a:latin typeface="+mn-lt"/>
          <a:ea typeface="+mn-ea"/>
          <a:cs typeface="+mn-cs"/>
          <a:sym typeface="Helvetica Neue Light"/>
        </a:defRPr>
      </a:lvl4pPr>
      <a:lvl5pPr algn="ctr" defTabSz="584200" rtl="0" eaLnBrk="0" fontAlgn="base" hangingPunct="0">
        <a:spcBef>
          <a:spcPct val="0"/>
        </a:spcBef>
        <a:spcAft>
          <a:spcPct val="0"/>
        </a:spcAft>
        <a:defRPr sz="4200">
          <a:solidFill>
            <a:schemeClr val="tx2"/>
          </a:solidFill>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457200" indent="-457200" algn="l" defTabSz="584200" rtl="0" eaLnBrk="0" fontAlgn="base" hangingPunct="0">
        <a:spcBef>
          <a:spcPts val="4200"/>
        </a:spcBef>
        <a:spcAft>
          <a:spcPct val="0"/>
        </a:spcAft>
        <a:buSzPct val="75000"/>
        <a:buFont typeface="Helvetica Neue"/>
        <a:buChar char="•"/>
        <a:defRPr sz="3600">
          <a:solidFill>
            <a:srgbClr val="747474"/>
          </a:solidFill>
          <a:latin typeface="+mn-lt"/>
          <a:ea typeface="+mn-ea"/>
          <a:cs typeface="+mn-cs"/>
          <a:sym typeface="Helvetica Neue Light"/>
        </a:defRPr>
      </a:lvl1pPr>
      <a:lvl2pPr marL="914400" indent="-457200" algn="l" defTabSz="584200" rtl="0" eaLnBrk="0" fontAlgn="base" hangingPunct="0">
        <a:spcBef>
          <a:spcPts val="4200"/>
        </a:spcBef>
        <a:spcAft>
          <a:spcPct val="0"/>
        </a:spcAft>
        <a:buSzPct val="75000"/>
        <a:buFont typeface="Helvetica Neue"/>
        <a:buChar char="•"/>
        <a:defRPr sz="3600">
          <a:solidFill>
            <a:srgbClr val="747474"/>
          </a:solidFill>
          <a:latin typeface="+mn-lt"/>
          <a:ea typeface="+mn-ea"/>
          <a:cs typeface="+mn-cs"/>
          <a:sym typeface="Helvetica Neue Light"/>
        </a:defRPr>
      </a:lvl2pPr>
      <a:lvl3pPr marL="1371600" indent="-457200" algn="l" defTabSz="584200" rtl="0" eaLnBrk="0" fontAlgn="base" hangingPunct="0">
        <a:spcBef>
          <a:spcPts val="4200"/>
        </a:spcBef>
        <a:spcAft>
          <a:spcPct val="0"/>
        </a:spcAft>
        <a:buSzPct val="75000"/>
        <a:buFont typeface="Helvetica Neue"/>
        <a:buChar char="•"/>
        <a:defRPr sz="3600">
          <a:solidFill>
            <a:srgbClr val="747474"/>
          </a:solidFill>
          <a:latin typeface="+mn-lt"/>
          <a:ea typeface="+mn-ea"/>
          <a:cs typeface="+mn-cs"/>
          <a:sym typeface="Helvetica Neue Light"/>
        </a:defRPr>
      </a:lvl3pPr>
      <a:lvl4pPr marL="1828800" indent="-457200" algn="l" defTabSz="584200" rtl="0" eaLnBrk="0" fontAlgn="base" hangingPunct="0">
        <a:spcBef>
          <a:spcPts val="4200"/>
        </a:spcBef>
        <a:spcAft>
          <a:spcPct val="0"/>
        </a:spcAft>
        <a:buSzPct val="75000"/>
        <a:buFont typeface="Helvetica Neue"/>
        <a:buChar char="•"/>
        <a:defRPr sz="3600">
          <a:solidFill>
            <a:srgbClr val="747474"/>
          </a:solidFill>
          <a:latin typeface="+mn-lt"/>
          <a:ea typeface="+mn-ea"/>
          <a:cs typeface="+mn-cs"/>
          <a:sym typeface="Helvetica Neue Light"/>
        </a:defRPr>
      </a:lvl4pPr>
      <a:lvl5pPr marL="2286000" indent="-457200" algn="l" defTabSz="584200" rtl="0" eaLnBrk="0" fontAlgn="base" hangingPunct="0">
        <a:spcBef>
          <a:spcPts val="4200"/>
        </a:spcBef>
        <a:spcAft>
          <a:spcPct val="0"/>
        </a:spcAft>
        <a:buSzPct val="75000"/>
        <a:buFont typeface="Helvetica Neue"/>
        <a:buChar char="•"/>
        <a:defRPr sz="3600">
          <a:solidFill>
            <a:srgbClr val="747474"/>
          </a:solidFill>
          <a:latin typeface="+mn-lt"/>
          <a:ea typeface="+mn-ea"/>
          <a:cs typeface="+mn-cs"/>
          <a:sym typeface="Helvetica Neue Light"/>
        </a:defRPr>
      </a:lvl5pPr>
      <a:lvl6pPr marL="2743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6pPr>
      <a:lvl7pPr marL="3200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7pPr>
      <a:lvl8pPr marL="3657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8pPr>
      <a:lvl9pPr marL="4114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asted-image.jpg"/>
          <p:cNvPicPr>
            <a:picLocks noChangeAspect="1" noChangeArrowheads="1"/>
          </p:cNvPicPr>
          <p:nvPr/>
        </p:nvPicPr>
        <p:blipFill>
          <a:blip r:embed="rId2"/>
          <a:srcRect t="29089" b="29089"/>
          <a:stretch>
            <a:fillRect/>
          </a:stretch>
        </p:blipFill>
        <p:spPr bwMode="auto">
          <a:xfrm>
            <a:off x="0" y="0"/>
            <a:ext cx="13004800" cy="7594600"/>
          </a:xfrm>
          <a:prstGeom prst="rect">
            <a:avLst/>
          </a:prstGeom>
          <a:noFill/>
          <a:ln w="12700">
            <a:noFill/>
            <a:miter lim="400000"/>
            <a:headEnd/>
            <a:tailEnd/>
          </a:ln>
        </p:spPr>
      </p:pic>
      <p:sp>
        <p:nvSpPr>
          <p:cNvPr id="15362" name="Shape 41"/>
          <p:cNvSpPr>
            <a:spLocks noGrp="1"/>
          </p:cNvSpPr>
          <p:nvPr>
            <p:ph type="title"/>
          </p:nvPr>
        </p:nvSpPr>
        <p:spPr/>
        <p:txBody>
          <a:bodyPr/>
          <a:lstStyle/>
          <a:p>
            <a:pPr eaLnBrk="1" hangingPunct="1"/>
            <a:r>
              <a:rPr lang="ja-JP" altLang="en-US" sz="3900" smtClean="0">
                <a:solidFill>
                  <a:srgbClr val="000000"/>
                </a:solidFill>
              </a:rPr>
              <a:t>第三回　ざっくり美術史</a:t>
            </a:r>
          </a:p>
        </p:txBody>
      </p:sp>
      <p:sp>
        <p:nvSpPr>
          <p:cNvPr id="15363" name="Shape 42"/>
          <p:cNvSpPr>
            <a:spLocks noGrp="1"/>
          </p:cNvSpPr>
          <p:nvPr>
            <p:ph type="body" idx="1"/>
          </p:nvPr>
        </p:nvSpPr>
        <p:spPr/>
        <p:txBody>
          <a:bodyPr/>
          <a:lstStyle/>
          <a:p>
            <a:pPr eaLnBrk="1" hangingPunct="1">
              <a:spcBef>
                <a:spcPct val="0"/>
              </a:spcBef>
            </a:pPr>
            <a:r>
              <a:rPr lang="ja-JP" altLang="en-US" smtClean="0"/>
              <a:t>ライフスタジオ大宮店</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01"/>
          <p:cNvSpPr>
            <a:spLocks noGrp="1"/>
          </p:cNvSpPr>
          <p:nvPr>
            <p:ph type="title"/>
          </p:nvPr>
        </p:nvSpPr>
        <p:spPr/>
        <p:txBody>
          <a:bodyPr/>
          <a:lstStyle/>
          <a:p>
            <a:pPr eaLnBrk="1" hangingPunct="1"/>
            <a:r>
              <a:rPr lang="ja-JP" altLang="en-US" smtClean="0">
                <a:solidFill>
                  <a:srgbClr val="000000"/>
                </a:solidFill>
              </a:rPr>
              <a:t>「抽象絵画はなぜ生まれたのか？」</a:t>
            </a:r>
          </a:p>
        </p:txBody>
      </p:sp>
      <p:sp>
        <p:nvSpPr>
          <p:cNvPr id="24578" name="Shape 102"/>
          <p:cNvSpPr>
            <a:spLocks noChangeArrowheads="1"/>
          </p:cNvSpPr>
          <p:nvPr/>
        </p:nvSpPr>
        <p:spPr bwMode="auto">
          <a:xfrm>
            <a:off x="5334000" y="2047875"/>
            <a:ext cx="7112000" cy="476250"/>
          </a:xfrm>
          <a:prstGeom prst="rect">
            <a:avLst/>
          </a:prstGeom>
          <a:noFill/>
          <a:ln w="12700">
            <a:noFill/>
            <a:miter lim="400000"/>
            <a:headEnd/>
            <a:tailEnd/>
          </a:ln>
        </p:spPr>
        <p:txBody>
          <a:bodyPr wrap="none" lIns="50800" tIns="50800" rIns="50800" bIns="50800" anchor="ctr">
            <a:spAutoFit/>
          </a:bodyPr>
          <a:lstStyle/>
          <a:p>
            <a:pPr algn="ctr"/>
            <a:r>
              <a:rPr kumimoji="0" lang="ja-JP" altLang="en-US" sz="2900">
                <a:solidFill>
                  <a:srgbClr val="9F5C30"/>
                </a:solidFill>
                <a:latin typeface="Helvetica Neue Light"/>
                <a:ea typeface="Helvetica Neue Light"/>
              </a:rPr>
              <a:t>美術の世界は「写実から抽象へ」→なぜ？</a:t>
            </a:r>
          </a:p>
        </p:txBody>
      </p:sp>
      <p:sp>
        <p:nvSpPr>
          <p:cNvPr id="24579" name="Shape 103"/>
          <p:cNvSpPr>
            <a:spLocks noChangeArrowheads="1"/>
          </p:cNvSpPr>
          <p:nvPr/>
        </p:nvSpPr>
        <p:spPr bwMode="auto">
          <a:xfrm>
            <a:off x="769938" y="2700338"/>
            <a:ext cx="2763837" cy="787400"/>
          </a:xfrm>
          <a:prstGeom prst="roundRect">
            <a:avLst>
              <a:gd name="adj" fmla="val 24199"/>
            </a:avLst>
          </a:prstGeom>
          <a:solidFill>
            <a:srgbClr val="656837"/>
          </a:solidFill>
          <a:ln w="12700">
            <a:noFill/>
            <a:miter lim="400000"/>
            <a:headEnd/>
            <a:tailEnd/>
          </a:ln>
        </p:spPr>
        <p:txBody>
          <a:bodyPr lIns="0" tIns="0" rIns="0" bIns="0" anchor="b"/>
          <a:lstStyle/>
          <a:p>
            <a:pPr algn="ctr"/>
            <a:r>
              <a:rPr kumimoji="0" lang="ja-JP" altLang="en-US">
                <a:solidFill>
                  <a:srgbClr val="FFFFFF"/>
                </a:solidFill>
                <a:latin typeface="Helvetica Neue Light"/>
                <a:ea typeface="Helvetica Neue Light"/>
              </a:rPr>
              <a:t>セザンヌ</a:t>
            </a:r>
          </a:p>
        </p:txBody>
      </p:sp>
      <p:sp>
        <p:nvSpPr>
          <p:cNvPr id="24580" name="Shape 104"/>
          <p:cNvSpPr>
            <a:spLocks noChangeArrowheads="1"/>
          </p:cNvSpPr>
          <p:nvPr/>
        </p:nvSpPr>
        <p:spPr bwMode="auto">
          <a:xfrm>
            <a:off x="1298575" y="3816350"/>
            <a:ext cx="10407650" cy="1035050"/>
          </a:xfrm>
          <a:prstGeom prst="rect">
            <a:avLst/>
          </a:prstGeom>
          <a:noFill/>
          <a:ln w="12700">
            <a:noFill/>
            <a:miter lim="400000"/>
            <a:headEnd/>
            <a:tailEnd/>
          </a:ln>
        </p:spPr>
        <p:txBody>
          <a:bodyPr wrap="none" lIns="50800" tIns="50800" rIns="50800" bIns="50800" anchor="ctr">
            <a:spAutoFit/>
          </a:bodyPr>
          <a:lstStyle/>
          <a:p>
            <a:pPr algn="ctr"/>
            <a:r>
              <a:rPr kumimoji="0" lang="ja-JP" altLang="en-US" sz="2900">
                <a:solidFill>
                  <a:srgbClr val="000000"/>
                </a:solidFill>
                <a:latin typeface="Helvetica Neue Light"/>
                <a:ea typeface="Helvetica Neue Light"/>
              </a:rPr>
              <a:t>自然を描きながら自然や生命の本質を見極めようとし</a:t>
            </a:r>
          </a:p>
          <a:p>
            <a:pPr algn="ctr"/>
            <a:r>
              <a:rPr kumimoji="0" lang="ja-JP" altLang="en-US" sz="2900">
                <a:solidFill>
                  <a:srgbClr val="000000"/>
                </a:solidFill>
                <a:latin typeface="Helvetica Neue Light"/>
                <a:ea typeface="Helvetica Neue Light"/>
              </a:rPr>
              <a:t>最終的には自然が持つ「エネルギー」そのものを描こうとした</a:t>
            </a:r>
          </a:p>
        </p:txBody>
      </p:sp>
      <p:sp>
        <p:nvSpPr>
          <p:cNvPr id="24581" name="Shape 105"/>
          <p:cNvSpPr>
            <a:spLocks noChangeArrowheads="1"/>
          </p:cNvSpPr>
          <p:nvPr/>
        </p:nvSpPr>
        <p:spPr bwMode="auto">
          <a:xfrm>
            <a:off x="3725863" y="5294313"/>
            <a:ext cx="4184650" cy="787400"/>
          </a:xfrm>
          <a:prstGeom prst="roundRect">
            <a:avLst>
              <a:gd name="adj" fmla="val 24199"/>
            </a:avLst>
          </a:prstGeom>
          <a:solidFill>
            <a:srgbClr val="656837"/>
          </a:solidFill>
          <a:ln w="12700">
            <a:noFill/>
            <a:miter lim="400000"/>
            <a:headEnd/>
            <a:tailEnd/>
          </a:ln>
        </p:spPr>
        <p:txBody>
          <a:bodyPr lIns="0" tIns="0" rIns="0" bIns="0" anchor="b"/>
          <a:lstStyle/>
          <a:p>
            <a:pPr algn="ctr"/>
            <a:r>
              <a:rPr kumimoji="0" lang="ja-JP" altLang="en-US">
                <a:solidFill>
                  <a:srgbClr val="FFFFFF"/>
                </a:solidFill>
                <a:latin typeface="Helvetica Neue Light"/>
                <a:ea typeface="Helvetica Neue Light"/>
              </a:rPr>
              <a:t>カンディンスキー</a:t>
            </a:r>
          </a:p>
        </p:txBody>
      </p:sp>
      <p:sp>
        <p:nvSpPr>
          <p:cNvPr id="24582" name="Shape 106"/>
          <p:cNvSpPr>
            <a:spLocks noChangeArrowheads="1"/>
          </p:cNvSpPr>
          <p:nvPr/>
        </p:nvSpPr>
        <p:spPr bwMode="auto">
          <a:xfrm>
            <a:off x="812800" y="5294313"/>
            <a:ext cx="2762250" cy="787400"/>
          </a:xfrm>
          <a:prstGeom prst="roundRect">
            <a:avLst>
              <a:gd name="adj" fmla="val 24199"/>
            </a:avLst>
          </a:prstGeom>
          <a:solidFill>
            <a:srgbClr val="656837"/>
          </a:solidFill>
          <a:ln w="12700">
            <a:noFill/>
            <a:miter lim="400000"/>
            <a:headEnd/>
            <a:tailEnd/>
          </a:ln>
        </p:spPr>
        <p:txBody>
          <a:bodyPr lIns="0" tIns="0" rIns="0" bIns="0" anchor="b"/>
          <a:lstStyle/>
          <a:p>
            <a:pPr algn="ctr"/>
            <a:r>
              <a:rPr kumimoji="0" lang="ja-JP" altLang="en-US">
                <a:solidFill>
                  <a:srgbClr val="FFFFFF"/>
                </a:solidFill>
                <a:latin typeface="Helvetica Neue Light"/>
                <a:ea typeface="Helvetica Neue Light"/>
              </a:rPr>
              <a:t>クレー</a:t>
            </a:r>
          </a:p>
        </p:txBody>
      </p:sp>
      <p:sp>
        <p:nvSpPr>
          <p:cNvPr id="24583" name="Shape 107"/>
          <p:cNvSpPr>
            <a:spLocks noChangeArrowheads="1"/>
          </p:cNvSpPr>
          <p:nvPr/>
        </p:nvSpPr>
        <p:spPr bwMode="auto">
          <a:xfrm>
            <a:off x="1181100" y="6467475"/>
            <a:ext cx="10404475" cy="1035050"/>
          </a:xfrm>
          <a:prstGeom prst="rect">
            <a:avLst/>
          </a:prstGeom>
          <a:noFill/>
          <a:ln w="12700">
            <a:noFill/>
            <a:miter lim="400000"/>
            <a:headEnd/>
            <a:tailEnd/>
          </a:ln>
        </p:spPr>
        <p:txBody>
          <a:bodyPr wrap="none" lIns="50800" tIns="50800" rIns="50800" bIns="50800" anchor="ctr">
            <a:spAutoFit/>
          </a:bodyPr>
          <a:lstStyle/>
          <a:p>
            <a:pPr algn="ctr"/>
            <a:r>
              <a:rPr kumimoji="0" lang="ja-JP" altLang="en-US" sz="2900">
                <a:solidFill>
                  <a:srgbClr val="000000"/>
                </a:solidFill>
                <a:latin typeface="Helvetica Neue Light"/>
                <a:ea typeface="Helvetica Neue Light"/>
              </a:rPr>
              <a:t>「形」や「色」の奥にあるエネルギーの表現</a:t>
            </a:r>
          </a:p>
          <a:p>
            <a:pPr algn="ctr"/>
            <a:r>
              <a:rPr kumimoji="0" lang="ja-JP" altLang="en-US" sz="2900">
                <a:solidFill>
                  <a:srgbClr val="000000"/>
                </a:solidFill>
                <a:latin typeface="Helvetica Neue Light"/>
                <a:ea typeface="Helvetica Neue Light"/>
              </a:rPr>
              <a:t>「魂」や「エネルギー」といった問題を理解しようとしていた</a:t>
            </a:r>
          </a:p>
        </p:txBody>
      </p:sp>
      <p:sp>
        <p:nvSpPr>
          <p:cNvPr id="24584" name="Shape 108"/>
          <p:cNvSpPr>
            <a:spLocks noChangeArrowheads="1"/>
          </p:cNvSpPr>
          <p:nvPr/>
        </p:nvSpPr>
        <p:spPr bwMode="auto">
          <a:xfrm>
            <a:off x="844550" y="7888288"/>
            <a:ext cx="4184650" cy="787400"/>
          </a:xfrm>
          <a:prstGeom prst="roundRect">
            <a:avLst>
              <a:gd name="adj" fmla="val 24199"/>
            </a:avLst>
          </a:prstGeom>
          <a:solidFill>
            <a:srgbClr val="656837"/>
          </a:solidFill>
          <a:ln w="12700">
            <a:noFill/>
            <a:miter lim="400000"/>
            <a:headEnd/>
            <a:tailEnd/>
          </a:ln>
        </p:spPr>
        <p:txBody>
          <a:bodyPr lIns="0" tIns="0" rIns="0" bIns="0" anchor="b"/>
          <a:lstStyle/>
          <a:p>
            <a:pPr algn="ctr"/>
            <a:r>
              <a:rPr kumimoji="0" lang="ja-JP" altLang="en-US">
                <a:solidFill>
                  <a:srgbClr val="FFFFFF"/>
                </a:solidFill>
                <a:latin typeface="Helvetica Neue Light"/>
                <a:ea typeface="Helvetica Neue Light"/>
              </a:rPr>
              <a:t>ルーベンス</a:t>
            </a:r>
          </a:p>
        </p:txBody>
      </p:sp>
      <p:sp>
        <p:nvSpPr>
          <p:cNvPr id="24585" name="Shape 109"/>
          <p:cNvSpPr>
            <a:spLocks noChangeArrowheads="1"/>
          </p:cNvSpPr>
          <p:nvPr/>
        </p:nvSpPr>
        <p:spPr bwMode="auto">
          <a:xfrm>
            <a:off x="5241925" y="8166100"/>
            <a:ext cx="5988050" cy="476250"/>
          </a:xfrm>
          <a:prstGeom prst="rect">
            <a:avLst/>
          </a:prstGeom>
          <a:noFill/>
          <a:ln w="12700">
            <a:noFill/>
            <a:miter lim="400000"/>
            <a:headEnd/>
            <a:tailEnd/>
          </a:ln>
        </p:spPr>
        <p:txBody>
          <a:bodyPr wrap="none" lIns="50800" tIns="50800" rIns="50800" bIns="50800" anchor="ctr">
            <a:spAutoFit/>
          </a:bodyPr>
          <a:lstStyle/>
          <a:p>
            <a:pPr algn="ctr"/>
            <a:r>
              <a:rPr kumimoji="0" lang="ja-JP" altLang="en-US" sz="2900">
                <a:solidFill>
                  <a:srgbClr val="000000"/>
                </a:solidFill>
                <a:latin typeface="Helvetica Neue Light"/>
                <a:ea typeface="Helvetica Neue Light"/>
              </a:rPr>
              <a:t>人物の背後にある魂が描かれている</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11"/>
          <p:cNvSpPr>
            <a:spLocks noChangeArrowheads="1"/>
          </p:cNvSpPr>
          <p:nvPr/>
        </p:nvSpPr>
        <p:spPr bwMode="auto">
          <a:xfrm>
            <a:off x="704850" y="828675"/>
            <a:ext cx="5600700" cy="646113"/>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つまり、絵画の歴史とは</a:t>
            </a:r>
            <a:r>
              <a:rPr kumimoji="0" lang="en-US" altLang="ja-JP">
                <a:solidFill>
                  <a:srgbClr val="000000"/>
                </a:solidFill>
                <a:latin typeface="Helvetica Neue Light"/>
                <a:ea typeface="Helvetica Neue Light"/>
              </a:rPr>
              <a:t>…</a:t>
            </a:r>
          </a:p>
        </p:txBody>
      </p:sp>
      <p:sp>
        <p:nvSpPr>
          <p:cNvPr id="25602" name="Shape 112"/>
          <p:cNvSpPr>
            <a:spLocks noChangeArrowheads="1"/>
          </p:cNvSpPr>
          <p:nvPr/>
        </p:nvSpPr>
        <p:spPr bwMode="auto">
          <a:xfrm>
            <a:off x="1414463" y="2293938"/>
            <a:ext cx="10490200" cy="1693862"/>
          </a:xfrm>
          <a:prstGeom prst="roundRect">
            <a:avLst>
              <a:gd name="adj" fmla="val 15000"/>
            </a:avLst>
          </a:prstGeom>
          <a:gradFill rotWithShape="0">
            <a:gsLst>
              <a:gs pos="0">
                <a:srgbClr val="AD584F"/>
              </a:gs>
              <a:gs pos="100000">
                <a:srgbClr val="763A34"/>
              </a:gs>
            </a:gsLst>
            <a:lin ang="5400000"/>
          </a:gradFill>
          <a:ln w="12700">
            <a:noFill/>
            <a:miter lim="400000"/>
            <a:headEnd/>
            <a:tailEnd/>
          </a:ln>
        </p:spPr>
        <p:txBody>
          <a:bodyPr lIns="50800" tIns="50800" rIns="50800" bIns="50800" anchor="ctr"/>
          <a:lstStyle/>
          <a:p>
            <a:pPr algn="ctr"/>
            <a:r>
              <a:rPr kumimoji="0" lang="ja-JP" altLang="en-US" sz="3500">
                <a:solidFill>
                  <a:srgbClr val="FFFFFF"/>
                </a:solidFill>
                <a:latin typeface="Helvetica Neue Light"/>
                <a:ea typeface="Helvetica Neue Light"/>
              </a:rPr>
              <a:t>魂や力、エネルギーといった見えないものの表現をめぐる歴史</a:t>
            </a:r>
          </a:p>
        </p:txBody>
      </p:sp>
      <p:sp>
        <p:nvSpPr>
          <p:cNvPr id="25603" name="Shape 113"/>
          <p:cNvSpPr>
            <a:spLocks noChangeArrowheads="1"/>
          </p:cNvSpPr>
          <p:nvPr/>
        </p:nvSpPr>
        <p:spPr bwMode="auto">
          <a:xfrm>
            <a:off x="1414463" y="5181600"/>
            <a:ext cx="10490200" cy="2892425"/>
          </a:xfrm>
          <a:prstGeom prst="roundRect">
            <a:avLst>
              <a:gd name="adj" fmla="val 8782"/>
            </a:avLst>
          </a:prstGeom>
          <a:solidFill>
            <a:srgbClr val="325D6B"/>
          </a:solidFill>
          <a:ln w="12700">
            <a:noFill/>
            <a:miter lim="400000"/>
            <a:headEnd/>
            <a:tailEnd/>
          </a:ln>
        </p:spPr>
        <p:txBody>
          <a:bodyPr lIns="50800" tIns="50800" rIns="50800" bIns="50800" anchor="ctr"/>
          <a:lstStyle/>
          <a:p>
            <a:pPr algn="ctr"/>
            <a:r>
              <a:rPr kumimoji="0" lang="ja-JP" altLang="en-US" sz="3400">
                <a:solidFill>
                  <a:srgbClr val="FFFFFF"/>
                </a:solidFill>
                <a:latin typeface="Helvetica Neue Light"/>
                <a:ea typeface="Helvetica Neue Light"/>
              </a:rPr>
              <a:t>その時代の人たちが、宇宙や自然、そして生命をどのようなものとして捉えているか、その時代の感覚が反映されている</a:t>
            </a:r>
          </a:p>
        </p:txBody>
      </p:sp>
      <p:pic>
        <p:nvPicPr>
          <p:cNvPr id="25604" name="Shape"/>
          <p:cNvPicPr>
            <a:picLocks noChangeAspect="1" noChangeArrowheads="1"/>
          </p:cNvPicPr>
          <p:nvPr/>
        </p:nvPicPr>
        <p:blipFill>
          <a:blip r:embed="rId2"/>
          <a:srcRect/>
          <a:stretch>
            <a:fillRect/>
          </a:stretch>
        </p:blipFill>
        <p:spPr bwMode="auto">
          <a:xfrm>
            <a:off x="6334125" y="4025900"/>
            <a:ext cx="352425" cy="1119188"/>
          </a:xfrm>
          <a:prstGeom prst="rect">
            <a:avLst/>
          </a:prstGeom>
          <a:noFill/>
          <a:ln w="9525">
            <a:noFill/>
            <a:miter lim="800000"/>
            <a:headEnd/>
            <a:tailEnd/>
          </a:ln>
        </p:spPr>
      </p:pic>
      <p:sp>
        <p:nvSpPr>
          <p:cNvPr id="25605" name="Shape 116"/>
          <p:cNvSpPr>
            <a:spLocks noChangeArrowheads="1"/>
          </p:cNvSpPr>
          <p:nvPr/>
        </p:nvSpPr>
        <p:spPr bwMode="auto">
          <a:xfrm>
            <a:off x="917575" y="8512175"/>
            <a:ext cx="11483975" cy="485775"/>
          </a:xfrm>
          <a:prstGeom prst="rect">
            <a:avLst/>
          </a:prstGeom>
          <a:noFill/>
          <a:ln w="12700">
            <a:noFill/>
            <a:miter lim="400000"/>
            <a:headEnd/>
            <a:tailEnd/>
          </a:ln>
        </p:spPr>
        <p:txBody>
          <a:bodyPr wrap="none" lIns="50800" tIns="50800" rIns="50800" bIns="50800" anchor="ctr">
            <a:spAutoFit/>
          </a:bodyPr>
          <a:lstStyle/>
          <a:p>
            <a:pPr algn="ctr"/>
            <a:r>
              <a:rPr kumimoji="0" lang="ja-JP" altLang="en-US" sz="2900" u="sng">
                <a:solidFill>
                  <a:srgbClr val="3C3C1B"/>
                </a:solidFill>
                <a:latin typeface="Helvetica Neue Light"/>
                <a:ea typeface="Helvetica Neue Light"/>
              </a:rPr>
              <a:t>画家は皆そこに生きて動いている生命を表現することを目ざしている</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p:txBody>
          <a:bodyPr>
            <a:normAutofit/>
          </a:bodyPr>
          <a:lstStyle/>
          <a:p>
            <a:pPr defTabSz="578358" eaLnBrk="1" fontAlgn="auto" hangingPunct="1">
              <a:spcBef>
                <a:spcPts val="0"/>
              </a:spcBef>
              <a:spcAft>
                <a:spcPts val="0"/>
              </a:spcAft>
              <a:defRPr sz="1800"/>
            </a:pPr>
            <a:r>
              <a:rPr sz="4158">
                <a:solidFill>
                  <a:sysClr val="windowText" lastClr="000000"/>
                </a:solidFill>
              </a:rPr>
              <a:t>「神に挑戦する画家達〜</a:t>
            </a:r>
            <a:r>
              <a:rPr sz="3267">
                <a:solidFill>
                  <a:sysClr val="windowText" lastClr="000000"/>
                </a:solidFill>
              </a:rPr>
              <a:t>キリスト教的世界観を超えて</a:t>
            </a:r>
            <a:r>
              <a:rPr sz="4158">
                <a:solidFill>
                  <a:sysClr val="windowText" lastClr="000000"/>
                </a:solidFill>
              </a:rPr>
              <a:t>」</a:t>
            </a:r>
          </a:p>
        </p:txBody>
      </p:sp>
      <p:sp>
        <p:nvSpPr>
          <p:cNvPr id="26626" name="Shape 119"/>
          <p:cNvSpPr>
            <a:spLocks noChangeArrowheads="1"/>
          </p:cNvSpPr>
          <p:nvPr/>
        </p:nvSpPr>
        <p:spPr bwMode="auto">
          <a:xfrm>
            <a:off x="5745163" y="2065338"/>
            <a:ext cx="6696075" cy="431800"/>
          </a:xfrm>
          <a:prstGeom prst="rect">
            <a:avLst/>
          </a:prstGeom>
          <a:noFill/>
          <a:ln w="12700">
            <a:noFill/>
            <a:miter lim="400000"/>
            <a:headEnd/>
            <a:tailEnd/>
          </a:ln>
        </p:spPr>
        <p:txBody>
          <a:bodyPr wrap="none" lIns="50800" tIns="50800" rIns="50800" bIns="50800" anchor="ctr">
            <a:spAutoFit/>
          </a:bodyPr>
          <a:lstStyle/>
          <a:p>
            <a:pPr algn="ctr"/>
            <a:r>
              <a:rPr kumimoji="0" lang="ja-JP" altLang="en-US" sz="2600">
                <a:solidFill>
                  <a:srgbClr val="763A34"/>
                </a:solidFill>
                <a:latin typeface="Helvetica Neue Light"/>
                <a:ea typeface="Helvetica Neue Light"/>
              </a:rPr>
              <a:t>画家は描かずにはいられないから描いている</a:t>
            </a:r>
          </a:p>
        </p:txBody>
      </p:sp>
      <p:sp>
        <p:nvSpPr>
          <p:cNvPr id="26627" name="Shape 120"/>
          <p:cNvSpPr>
            <a:spLocks noChangeArrowheads="1"/>
          </p:cNvSpPr>
          <p:nvPr/>
        </p:nvSpPr>
        <p:spPr bwMode="auto">
          <a:xfrm>
            <a:off x="569913" y="3192463"/>
            <a:ext cx="6146800" cy="2016125"/>
          </a:xfrm>
          <a:prstGeom prst="roundRect">
            <a:avLst>
              <a:gd name="adj" fmla="val 15000"/>
            </a:avLst>
          </a:prstGeom>
          <a:solidFill>
            <a:srgbClr val="325D6B"/>
          </a:solidFill>
          <a:ln w="12700">
            <a:noFill/>
            <a:miter lim="400000"/>
            <a:headEnd/>
            <a:tailEnd/>
          </a:ln>
        </p:spPr>
        <p:txBody>
          <a:bodyPr lIns="50800" tIns="50800" rIns="50800" bIns="50800" anchor="ctr"/>
          <a:lstStyle/>
          <a:p>
            <a:pPr algn="ctr"/>
            <a:r>
              <a:rPr kumimoji="0" lang="ja-JP" altLang="en-US" sz="2800">
                <a:solidFill>
                  <a:srgbClr val="FFFFFF"/>
                </a:solidFill>
                <a:latin typeface="Helvetica Neue Light"/>
                <a:ea typeface="Helvetica Neue Light"/>
              </a:rPr>
              <a:t>単なる宗教がを超えて人間の個性をもっと深いところまで描いてしまう画家</a:t>
            </a:r>
          </a:p>
        </p:txBody>
      </p:sp>
      <p:sp>
        <p:nvSpPr>
          <p:cNvPr id="26628" name="Shape 121"/>
          <p:cNvSpPr>
            <a:spLocks noChangeArrowheads="1"/>
          </p:cNvSpPr>
          <p:nvPr/>
        </p:nvSpPr>
        <p:spPr bwMode="auto">
          <a:xfrm>
            <a:off x="6881813" y="3773488"/>
            <a:ext cx="495300" cy="855662"/>
          </a:xfrm>
          <a:prstGeom prst="rightArrow">
            <a:avLst>
              <a:gd name="adj1" fmla="val 54935"/>
              <a:gd name="adj2" fmla="val 68194"/>
            </a:avLst>
          </a:prstGeom>
          <a:solidFill>
            <a:srgbClr val="656837"/>
          </a:solidFill>
          <a:ln w="12700">
            <a:noFill/>
            <a:miter lim="400000"/>
            <a:headEnd/>
            <a:tailEnd/>
          </a:ln>
        </p:spPr>
        <p:txBody>
          <a:bodyPr lIns="50800" tIns="50800" rIns="50800" bIns="50800" anchor="ctr"/>
          <a:lstStyle/>
          <a:p>
            <a:pPr algn="ctr"/>
            <a:endParaRPr kumimoji="0" lang="ja-JP" altLang="en-US">
              <a:solidFill>
                <a:srgbClr val="FFFFFF"/>
              </a:solidFill>
              <a:latin typeface="Helvetica Neue Light"/>
              <a:ea typeface="Helvetica Neue Light"/>
            </a:endParaRPr>
          </a:p>
        </p:txBody>
      </p:sp>
      <p:sp>
        <p:nvSpPr>
          <p:cNvPr id="122" name="Shape 122"/>
          <p:cNvSpPr>
            <a:spLocks noChangeArrowheads="1"/>
          </p:cNvSpPr>
          <p:nvPr/>
        </p:nvSpPr>
        <p:spPr bwMode="auto">
          <a:xfrm>
            <a:off x="7542213" y="3175000"/>
            <a:ext cx="4892675" cy="2051050"/>
          </a:xfrm>
          <a:prstGeom prst="roundRect">
            <a:avLst>
              <a:gd name="adj" fmla="val 15000"/>
            </a:avLst>
          </a:prstGeom>
          <a:solidFill>
            <a:srgbClr val="325D6B"/>
          </a:solidFill>
          <a:ln w="12700">
            <a:noFill/>
            <a:miter lim="400000"/>
            <a:headEnd/>
            <a:tailEnd/>
          </a:ln>
        </p:spPr>
        <p:txBody>
          <a:bodyPr lIns="50800" tIns="50800" rIns="50800" bIns="50800" anchor="ctr"/>
          <a:lstStyle/>
          <a:p>
            <a:pPr algn="ctr"/>
            <a:r>
              <a:rPr kumimoji="0" lang="ja-JP" altLang="en-US" sz="2600">
                <a:solidFill>
                  <a:srgbClr val="FFFFFF"/>
                </a:solidFill>
                <a:latin typeface="Helvetica Neue Light"/>
                <a:ea typeface="Helvetica Neue Light"/>
              </a:rPr>
              <a:t>根源的衝動、絵を描きたいというエネルギーとつながている</a:t>
            </a:r>
          </a:p>
        </p:txBody>
      </p:sp>
      <p:sp>
        <p:nvSpPr>
          <p:cNvPr id="123" name="Shape 123"/>
          <p:cNvSpPr>
            <a:spLocks noChangeArrowheads="1"/>
          </p:cNvSpPr>
          <p:nvPr/>
        </p:nvSpPr>
        <p:spPr bwMode="auto">
          <a:xfrm>
            <a:off x="7123113" y="5408613"/>
            <a:ext cx="5159375" cy="935037"/>
          </a:xfrm>
          <a:prstGeom prst="rect">
            <a:avLst/>
          </a:prstGeom>
          <a:noFill/>
          <a:ln w="12700">
            <a:noFill/>
            <a:miter lim="400000"/>
            <a:headEnd/>
            <a:tailEnd/>
          </a:ln>
        </p:spPr>
        <p:txBody>
          <a:bodyPr wrap="none" lIns="50800" tIns="50800" rIns="50800" bIns="50800" anchor="ctr">
            <a:spAutoFit/>
          </a:bodyPr>
          <a:lstStyle/>
          <a:p>
            <a:pPr algn="ctr"/>
            <a:r>
              <a:rPr kumimoji="0" lang="ja-JP" altLang="en-US" sz="2600" u="sng">
                <a:solidFill>
                  <a:srgbClr val="9F5C30"/>
                </a:solidFill>
                <a:latin typeface="Helvetica Neue Light"/>
                <a:ea typeface="Helvetica Neue Light"/>
              </a:rPr>
              <a:t>自らの生命を確認する作業であり</a:t>
            </a:r>
          </a:p>
          <a:p>
            <a:pPr algn="ctr"/>
            <a:r>
              <a:rPr kumimoji="0" lang="ja-JP" altLang="en-US" sz="2600" u="sng">
                <a:solidFill>
                  <a:srgbClr val="9F5C30"/>
                </a:solidFill>
                <a:latin typeface="Helvetica Neue Light"/>
                <a:ea typeface="Helvetica Neue Light"/>
              </a:rPr>
              <a:t>生命それ自体を感じられる行為</a:t>
            </a:r>
          </a:p>
        </p:txBody>
      </p:sp>
      <p:sp>
        <p:nvSpPr>
          <p:cNvPr id="124" name="Shape 124"/>
          <p:cNvSpPr>
            <a:spLocks noChangeArrowheads="1"/>
          </p:cNvSpPr>
          <p:nvPr/>
        </p:nvSpPr>
        <p:spPr bwMode="auto">
          <a:xfrm>
            <a:off x="703263" y="6673850"/>
            <a:ext cx="11598275" cy="2341563"/>
          </a:xfrm>
          <a:prstGeom prst="rect">
            <a:avLst/>
          </a:prstGeom>
          <a:solidFill>
            <a:srgbClr val="DDB18A"/>
          </a:solidFill>
          <a:ln w="12700">
            <a:noFill/>
            <a:miter lim="400000"/>
            <a:headEnd/>
            <a:tailEnd/>
          </a:ln>
        </p:spPr>
        <p:txBody>
          <a:bodyPr lIns="0" tIns="0" rIns="0" bIns="0" anchor="ctr"/>
          <a:lstStyle/>
          <a:p>
            <a:pPr algn="ctr"/>
            <a:r>
              <a:rPr kumimoji="0" lang="ja-JP" altLang="en-US">
                <a:solidFill>
                  <a:srgbClr val="FFFFFF"/>
                </a:solidFill>
                <a:latin typeface="Helvetica Neue Light"/>
                <a:ea typeface="Helvetica Neue Light"/>
              </a:rPr>
              <a:t>生命を自分でとらえ、再創造するという神のごとき</a:t>
            </a:r>
          </a:p>
          <a:p>
            <a:pPr algn="ctr"/>
            <a:r>
              <a:rPr kumimoji="0" lang="ja-JP" altLang="en-US">
                <a:solidFill>
                  <a:srgbClr val="FFFFFF"/>
                </a:solidFill>
                <a:latin typeface="Helvetica Neue Light"/>
                <a:ea typeface="Helvetica Neue Light"/>
              </a:rPr>
              <a:t>作業でもあるので、大変な快感を覚える！！</a:t>
            </a:r>
          </a:p>
        </p:txBody>
      </p:sp>
      <p:pic>
        <p:nvPicPr>
          <p:cNvPr id="125" name="leonardo_da_vinci.png"/>
          <p:cNvPicPr>
            <a:picLocks noChangeAspect="1" noChangeArrowheads="1"/>
          </p:cNvPicPr>
          <p:nvPr/>
        </p:nvPicPr>
        <p:blipFill>
          <a:blip r:embed="rId2"/>
          <a:srcRect/>
          <a:stretch>
            <a:fillRect/>
          </a:stretch>
        </p:blipFill>
        <p:spPr bwMode="auto">
          <a:xfrm>
            <a:off x="10861675" y="8042275"/>
            <a:ext cx="1225550" cy="1397000"/>
          </a:xfrm>
          <a:prstGeom prst="rect">
            <a:avLst/>
          </a:prstGeom>
          <a:noFill/>
          <a:ln w="12700">
            <a:noFill/>
            <a:miter lim="400000"/>
            <a:headEnd/>
            <a:tailEnd/>
          </a:ln>
        </p:spPr>
      </p:pic>
      <p:sp>
        <p:nvSpPr>
          <p:cNvPr id="126" name="Shape 126"/>
          <p:cNvSpPr>
            <a:spLocks noChangeArrowheads="1"/>
          </p:cNvSpPr>
          <p:nvPr/>
        </p:nvSpPr>
        <p:spPr bwMode="auto">
          <a:xfrm>
            <a:off x="11888788" y="8075613"/>
            <a:ext cx="334962" cy="646112"/>
          </a:xfrm>
          <a:prstGeom prst="rect">
            <a:avLst/>
          </a:prstGeom>
          <a:noFill/>
          <a:ln w="12700">
            <a:noFill/>
            <a:miter lim="400000"/>
            <a:headEnd/>
            <a:tailEnd/>
          </a:ln>
        </p:spPr>
        <p:txBody>
          <a:bodyPr wrap="none" lIns="50800" tIns="50800" rIns="50800" bIns="50800" anchor="ctr">
            <a:spAutoFit/>
          </a:bodyPr>
          <a:lstStyle/>
          <a:p>
            <a:pPr algn="ctr"/>
            <a:r>
              <a:rPr kumimoji="0" lang="en-US" altLang="ja-JP">
                <a:solidFill>
                  <a:srgbClr val="000000"/>
                </a:solidFill>
                <a:latin typeface="Helvetica Neue Light"/>
                <a:ea typeface="Helvetica Neue Light"/>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ppt_x</p:attrName>
                                        </p:attrNameLst>
                                      </p:cBhvr>
                                      <p:tavLst>
                                        <p:tav tm="0">
                                          <p:val>
                                            <p:strVal val="#ppt_x"/>
                                          </p:val>
                                        </p:tav>
                                        <p:tav tm="100000">
                                          <p:val>
                                            <p:strVal val="#ppt_x"/>
                                          </p:val>
                                        </p:tav>
                                      </p:tavLst>
                                    </p:anim>
                                    <p:anim calcmode="lin" valueType="num">
                                      <p:cBhvr>
                                        <p:cTn id="8" dur="100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23"/>
                                        </p:tgtEl>
                                        <p:attrNameLst>
                                          <p:attrName>style.visibility</p:attrName>
                                        </p:attrNameLst>
                                      </p:cBhvr>
                                      <p:to>
                                        <p:strVal val="visible"/>
                                      </p:to>
                                    </p:set>
                                    <p:anim calcmode="lin" valueType="num">
                                      <p:cBhvr>
                                        <p:cTn id="13" dur="4000" fill="hold"/>
                                        <p:tgtEl>
                                          <p:spTgt spid="123"/>
                                        </p:tgtEl>
                                        <p:attrNameLst>
                                          <p:attrName>ppt_x</p:attrName>
                                        </p:attrNameLst>
                                      </p:cBhvr>
                                      <p:tavLst>
                                        <p:tav tm="0">
                                          <p:val>
                                            <p:strVal val="0-#ppt_w/2"/>
                                          </p:val>
                                        </p:tav>
                                        <p:tav tm="100000">
                                          <p:val>
                                            <p:strVal val="#ppt_x"/>
                                          </p:val>
                                        </p:tav>
                                      </p:tavLst>
                                    </p:anim>
                                    <p:anim calcmode="lin" valueType="num">
                                      <p:cBhvr>
                                        <p:cTn id="14" dur="4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iterate>
                                    <p:tmAbs val="0"/>
                                  </p:iterate>
                                  <p:childTnLst>
                                    <p:set>
                                      <p:cBhvr>
                                        <p:cTn id="26"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4" grpId="3" animBg="1" advAuto="0"/>
      <p:bldP spid="125" grpId="4" animBg="1" advAuto="0"/>
      <p:bldP spid="126"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28"/>
          <p:cNvSpPr>
            <a:spLocks noGrp="1"/>
          </p:cNvSpPr>
          <p:nvPr>
            <p:ph type="title"/>
          </p:nvPr>
        </p:nvSpPr>
        <p:spPr/>
        <p:txBody>
          <a:bodyPr/>
          <a:lstStyle/>
          <a:p>
            <a:pPr eaLnBrk="1" hangingPunct="1"/>
            <a:r>
              <a:rPr lang="ja-JP" altLang="en-US" smtClean="0">
                <a:solidFill>
                  <a:srgbClr val="000000"/>
                </a:solidFill>
              </a:rPr>
              <a:t>「見えないものをどう見せるのか？」</a:t>
            </a:r>
          </a:p>
        </p:txBody>
      </p:sp>
      <p:sp>
        <p:nvSpPr>
          <p:cNvPr id="27650" name="Shape 129"/>
          <p:cNvSpPr>
            <a:spLocks noChangeArrowheads="1"/>
          </p:cNvSpPr>
          <p:nvPr/>
        </p:nvSpPr>
        <p:spPr bwMode="auto">
          <a:xfrm>
            <a:off x="3049588" y="2901950"/>
            <a:ext cx="8343900" cy="569913"/>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生命やエネルギーそのものが美術の本質</a:t>
            </a:r>
          </a:p>
        </p:txBody>
      </p:sp>
      <p:sp>
        <p:nvSpPr>
          <p:cNvPr id="27651" name="Shape 130"/>
          <p:cNvSpPr>
            <a:spLocks noChangeArrowheads="1"/>
          </p:cNvSpPr>
          <p:nvPr/>
        </p:nvSpPr>
        <p:spPr bwMode="auto">
          <a:xfrm>
            <a:off x="7413625" y="6696075"/>
            <a:ext cx="4991100" cy="2287588"/>
          </a:xfrm>
          <a:prstGeom prst="wedgeEllipseCallout">
            <a:avLst>
              <a:gd name="adj1" fmla="val -41000"/>
              <a:gd name="adj2" fmla="val -58500"/>
            </a:avLst>
          </a:prstGeom>
          <a:solidFill>
            <a:srgbClr val="A9A584"/>
          </a:solidFill>
          <a:ln w="12700">
            <a:noFill/>
            <a:miter lim="400000"/>
            <a:headEnd/>
            <a:tailEnd/>
          </a:ln>
        </p:spPr>
        <p:txBody>
          <a:bodyPr lIns="0" tIns="0" rIns="0" bIns="0" anchor="ctr"/>
          <a:lstStyle/>
          <a:p>
            <a:pPr algn="ctr"/>
            <a:r>
              <a:rPr kumimoji="0" lang="ja-JP" altLang="en-US" sz="2800">
                <a:solidFill>
                  <a:srgbClr val="FFFFFF"/>
                </a:solidFill>
                <a:latin typeface="Helvetica Neue Light"/>
                <a:ea typeface="Helvetica Neue Light"/>
              </a:rPr>
              <a:t>クレーにも似てる</a:t>
            </a:r>
            <a:r>
              <a:rPr kumimoji="0" lang="en-US" altLang="ja-JP" sz="2800">
                <a:solidFill>
                  <a:srgbClr val="FFFFFF"/>
                </a:solidFill>
                <a:latin typeface="Helvetica Neue Light"/>
                <a:ea typeface="Helvetica Neue Light"/>
              </a:rPr>
              <a:t>!!</a:t>
            </a:r>
          </a:p>
          <a:p>
            <a:pPr algn="ctr"/>
            <a:r>
              <a:rPr kumimoji="0" lang="ja-JP" altLang="en-US" sz="2800">
                <a:solidFill>
                  <a:srgbClr val="FFFFFF"/>
                </a:solidFill>
                <a:latin typeface="Helvetica Neue Light"/>
                <a:ea typeface="Helvetica Neue Light"/>
              </a:rPr>
              <a:t>彼はそれを描こうとした</a:t>
            </a:r>
          </a:p>
        </p:txBody>
      </p:sp>
      <p:sp>
        <p:nvSpPr>
          <p:cNvPr id="27652" name="Shape 131"/>
          <p:cNvSpPr>
            <a:spLocks noChangeArrowheads="1"/>
          </p:cNvSpPr>
          <p:nvPr/>
        </p:nvSpPr>
        <p:spPr bwMode="auto">
          <a:xfrm>
            <a:off x="895350" y="4360863"/>
            <a:ext cx="11214100" cy="19304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5E603A"/>
                </a:solidFill>
                <a:latin typeface="Helvetica Neue Light"/>
                <a:ea typeface="Helvetica Neue Light"/>
              </a:rPr>
              <a:t>俳句の世界で表現する句の中にも目には見えないけど</a:t>
            </a:r>
          </a:p>
          <a:p>
            <a:pPr algn="ctr"/>
            <a:r>
              <a:rPr kumimoji="0" lang="ja-JP" altLang="en-US">
                <a:solidFill>
                  <a:srgbClr val="5E603A"/>
                </a:solidFill>
                <a:latin typeface="Helvetica Neue Light"/>
                <a:ea typeface="Helvetica Neue Light"/>
              </a:rPr>
              <a:t>想像することのできる世界観がある。</a:t>
            </a:r>
          </a:p>
          <a:p>
            <a:pPr algn="ctr"/>
            <a:r>
              <a:rPr kumimoji="0" lang="ja-JP" altLang="en-US">
                <a:solidFill>
                  <a:srgbClr val="5E603A"/>
                </a:solidFill>
                <a:latin typeface="Helvetica Neue Light"/>
                <a:ea typeface="Helvetica Neue Light"/>
              </a:rPr>
              <a:t>句ごとに浮かび上がってくる「生命観」は美術と同じ</a:t>
            </a:r>
          </a:p>
        </p:txBody>
      </p:sp>
      <p:sp>
        <p:nvSpPr>
          <p:cNvPr id="132" name="Shape 132"/>
          <p:cNvSpPr/>
          <p:nvPr/>
        </p:nvSpPr>
        <p:spPr>
          <a:xfrm>
            <a:off x="1630363" y="2414588"/>
            <a:ext cx="1328737" cy="1263650"/>
          </a:xfrm>
          <a:prstGeom prst="star5">
            <a:avLst>
              <a:gd name="adj" fmla="val 19100"/>
              <a:gd name="hf" fmla="val 105146"/>
              <a:gd name="vf" fmla="val 110557"/>
            </a:avLst>
          </a:prstGeom>
          <a:gradFill>
            <a:gsLst>
              <a:gs pos="0">
                <a:srgbClr val="AD584F"/>
              </a:gs>
              <a:gs pos="100000">
                <a:srgbClr val="763A34"/>
              </a:gs>
            </a:gsLst>
            <a:lin ang="5400000"/>
          </a:gradFill>
          <a:ln w="12700">
            <a:miter lim="400000"/>
          </a:ln>
        </p:spPr>
        <p:txBody>
          <a:bodyPr lIns="50800" tIns="50800" rIns="50800" bIns="50800" anchor="ctr"/>
          <a:lstStyle/>
          <a:p>
            <a:pPr algn="ctr" fontAlgn="auto">
              <a:spcBef>
                <a:spcPts val="0"/>
              </a:spcBef>
              <a:spcAft>
                <a:spcPts val="0"/>
              </a:spcAft>
              <a:defRPr>
                <a:solidFill>
                  <a:srgbClr val="FFFFFF"/>
                </a:solidFill>
              </a:defRPr>
            </a:pPr>
            <a:endParaRPr kumimoji="0" kern="0">
              <a:solidFill>
                <a:srgbClr val="FFFFFF"/>
              </a:solidFill>
              <a:latin typeface="+mn-lt"/>
              <a:ea typeface="+mn-ea"/>
              <a:cs typeface="+mn-cs"/>
            </a:endParaRPr>
          </a:p>
        </p:txBody>
      </p:sp>
      <p:sp>
        <p:nvSpPr>
          <p:cNvPr id="27654" name="Shape 133"/>
          <p:cNvSpPr>
            <a:spLocks/>
          </p:cNvSpPr>
          <p:nvPr/>
        </p:nvSpPr>
        <p:spPr bwMode="auto">
          <a:xfrm>
            <a:off x="6977063" y="8521700"/>
            <a:ext cx="490537" cy="495300"/>
          </a:xfrm>
          <a:custGeom>
            <a:avLst/>
            <a:gdLst>
              <a:gd name="T0" fmla="*/ 244906 w 19679"/>
              <a:gd name="T1" fmla="*/ 247849 h 19679"/>
              <a:gd name="T2" fmla="*/ 244906 w 19679"/>
              <a:gd name="T3" fmla="*/ 247849 h 19679"/>
              <a:gd name="T4" fmla="*/ 244906 w 19679"/>
              <a:gd name="T5" fmla="*/ 247849 h 19679"/>
              <a:gd name="T6" fmla="*/ 244906 w 19679"/>
              <a:gd name="T7" fmla="*/ 247849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5D6B"/>
          </a:solidFill>
          <a:ln w="12700">
            <a:noFill/>
            <a:miter lim="400000"/>
            <a:headEnd/>
            <a:tailEnd/>
          </a:ln>
        </p:spPr>
        <p:txBody>
          <a:bodyPr lIns="50800" tIns="50800" rIns="50800" bIns="50800" anchor="ctr"/>
          <a:lstStyle/>
          <a:p>
            <a:endParaRPr lang="ja-JP" altLang="en-US"/>
          </a:p>
        </p:txBody>
      </p:sp>
      <p:sp>
        <p:nvSpPr>
          <p:cNvPr id="27655" name="Shape 134"/>
          <p:cNvSpPr>
            <a:spLocks/>
          </p:cNvSpPr>
          <p:nvPr/>
        </p:nvSpPr>
        <p:spPr bwMode="auto">
          <a:xfrm>
            <a:off x="6578600" y="8256588"/>
            <a:ext cx="490538" cy="371475"/>
          </a:xfrm>
          <a:custGeom>
            <a:avLst/>
            <a:gdLst>
              <a:gd name="T0" fmla="*/ 244905 w 21600"/>
              <a:gd name="T1" fmla="*/ 185452 h 21600"/>
              <a:gd name="T2" fmla="*/ 244905 w 21600"/>
              <a:gd name="T3" fmla="*/ 185452 h 21600"/>
              <a:gd name="T4" fmla="*/ 244905 w 21600"/>
              <a:gd name="T5" fmla="*/ 185452 h 21600"/>
              <a:gd name="T6" fmla="*/ 244905 w 21600"/>
              <a:gd name="T7" fmla="*/ 18545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0"/>
                </a:moveTo>
                <a:lnTo>
                  <a:pt x="21600" y="21600"/>
                </a:lnTo>
                <a:lnTo>
                  <a:pt x="0" y="21600"/>
                </a:lnTo>
                <a:close/>
              </a:path>
            </a:pathLst>
          </a:custGeom>
          <a:solidFill>
            <a:srgbClr val="557E8A"/>
          </a:solidFill>
          <a:ln w="12700">
            <a:noFill/>
            <a:miter lim="400000"/>
            <a:headEnd/>
            <a:tailEnd/>
          </a:ln>
        </p:spPr>
        <p:txBody>
          <a:bodyPr lIns="0" tIns="0" rIns="0" bIns="0" anchor="ctr"/>
          <a:lstStyle/>
          <a:p>
            <a:endParaRPr lang="ja-JP" altLang="en-US"/>
          </a:p>
        </p:txBody>
      </p:sp>
      <p:sp>
        <p:nvSpPr>
          <p:cNvPr id="27656" name="Shape 135"/>
          <p:cNvSpPr>
            <a:spLocks noChangeArrowheads="1"/>
          </p:cNvSpPr>
          <p:nvPr/>
        </p:nvSpPr>
        <p:spPr bwMode="auto">
          <a:xfrm>
            <a:off x="7539038" y="8677275"/>
            <a:ext cx="360362" cy="371475"/>
          </a:xfrm>
          <a:prstGeom prst="rect">
            <a:avLst/>
          </a:prstGeom>
          <a:gradFill rotWithShape="0">
            <a:gsLst>
              <a:gs pos="0">
                <a:srgbClr val="AD584F"/>
              </a:gs>
              <a:gs pos="100000">
                <a:srgbClr val="763A34"/>
              </a:gs>
            </a:gsLst>
            <a:lin ang="5400000"/>
          </a:gradFill>
          <a:ln w="12700">
            <a:noFill/>
            <a:miter lim="400000"/>
            <a:headEnd/>
            <a:tailEnd/>
          </a:ln>
        </p:spPr>
        <p:txBody>
          <a:bodyPr lIns="50800" tIns="50800" rIns="50800" bIns="50800" anchor="ctr"/>
          <a:lstStyle/>
          <a:p>
            <a:pPr algn="ctr"/>
            <a:endParaRPr kumimoji="0" lang="ja-JP" altLang="en-US">
              <a:solidFill>
                <a:srgbClr val="FFFFFF"/>
              </a:solidFill>
              <a:latin typeface="Helvetica Neue Light"/>
              <a:ea typeface="Helvetica Neue Ligh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37"/>
          <p:cNvSpPr>
            <a:spLocks noGrp="1"/>
          </p:cNvSpPr>
          <p:nvPr>
            <p:ph type="title"/>
          </p:nvPr>
        </p:nvSpPr>
        <p:spPr>
          <a:xfrm>
            <a:off x="571500" y="330200"/>
            <a:ext cx="11861800" cy="1627188"/>
          </a:xfrm>
        </p:spPr>
        <p:txBody>
          <a:bodyPr/>
          <a:lstStyle/>
          <a:p>
            <a:pPr eaLnBrk="1" hangingPunct="1"/>
            <a:r>
              <a:rPr lang="ja-JP" altLang="en-US" sz="3100" smtClean="0">
                <a:solidFill>
                  <a:srgbClr val="000000"/>
                </a:solidFill>
              </a:rPr>
              <a:t>俳句を聞いて情景を想像して描いてみよう！（エネルギーを感て）</a:t>
            </a:r>
          </a:p>
        </p:txBody>
      </p:sp>
      <p:sp>
        <p:nvSpPr>
          <p:cNvPr id="28674" name="Shape 138"/>
          <p:cNvSpPr>
            <a:spLocks noChangeArrowheads="1"/>
          </p:cNvSpPr>
          <p:nvPr/>
        </p:nvSpPr>
        <p:spPr bwMode="auto">
          <a:xfrm>
            <a:off x="620713" y="476250"/>
            <a:ext cx="1943100" cy="571500"/>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実践！！</a:t>
            </a:r>
          </a:p>
        </p:txBody>
      </p:sp>
      <p:sp>
        <p:nvSpPr>
          <p:cNvPr id="28675" name="Shape 139"/>
          <p:cNvSpPr>
            <a:spLocks noChangeArrowheads="1"/>
          </p:cNvSpPr>
          <p:nvPr/>
        </p:nvSpPr>
        <p:spPr bwMode="auto">
          <a:xfrm>
            <a:off x="7637463" y="2125663"/>
            <a:ext cx="4803775" cy="1084262"/>
          </a:xfrm>
          <a:custGeom>
            <a:avLst/>
            <a:gdLst>
              <a:gd name="T0" fmla="*/ 2402285 w 21600"/>
              <a:gd name="T1" fmla="*/ 542132 h 21600"/>
              <a:gd name="T2" fmla="*/ 2402285 w 21600"/>
              <a:gd name="T3" fmla="*/ 542132 h 21600"/>
              <a:gd name="T4" fmla="*/ 2402285 w 21600"/>
              <a:gd name="T5" fmla="*/ 542132 h 21600"/>
              <a:gd name="T6" fmla="*/ 2402285 w 21600"/>
              <a:gd name="T7" fmla="*/ 54213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23" y="0"/>
                </a:moveTo>
                <a:cubicBezTo>
                  <a:pt x="145" y="0"/>
                  <a:pt x="0" y="642"/>
                  <a:pt x="0" y="1431"/>
                </a:cubicBezTo>
                <a:lnTo>
                  <a:pt x="0" y="14073"/>
                </a:lnTo>
                <a:cubicBezTo>
                  <a:pt x="0" y="14862"/>
                  <a:pt x="145" y="15496"/>
                  <a:pt x="323" y="15496"/>
                </a:cubicBezTo>
                <a:lnTo>
                  <a:pt x="2773" y="15496"/>
                </a:lnTo>
                <a:lnTo>
                  <a:pt x="3417" y="21600"/>
                </a:lnTo>
                <a:lnTo>
                  <a:pt x="4061" y="15496"/>
                </a:lnTo>
                <a:lnTo>
                  <a:pt x="21277" y="15496"/>
                </a:lnTo>
                <a:cubicBezTo>
                  <a:pt x="21455" y="15496"/>
                  <a:pt x="21600" y="14862"/>
                  <a:pt x="21600" y="14073"/>
                </a:cubicBezTo>
                <a:lnTo>
                  <a:pt x="21600" y="1431"/>
                </a:lnTo>
                <a:cubicBezTo>
                  <a:pt x="21600" y="642"/>
                  <a:pt x="21455" y="0"/>
                  <a:pt x="21277" y="0"/>
                </a:cubicBezTo>
                <a:lnTo>
                  <a:pt x="323" y="0"/>
                </a:lnTo>
                <a:close/>
              </a:path>
            </a:pathLst>
          </a:custGeom>
          <a:solidFill>
            <a:srgbClr val="DDB18A"/>
          </a:solidFill>
          <a:ln w="12700">
            <a:noFill/>
            <a:miter lim="400000"/>
            <a:headEnd/>
            <a:tailEnd/>
          </a:ln>
        </p:spPr>
        <p:txBody>
          <a:bodyPr lIns="0" tIns="0" rIns="0" bIns="0" anchor="ctr"/>
          <a:lstStyle/>
          <a:p>
            <a:pPr algn="ctr"/>
            <a:r>
              <a:rPr kumimoji="0" lang="ja-JP" altLang="en-US" sz="2400">
                <a:solidFill>
                  <a:srgbClr val="FFFFFF"/>
                </a:solidFill>
                <a:latin typeface="Helvetica Neue Light"/>
                <a:ea typeface="Helvetica Neue Light"/>
              </a:rPr>
              <a:t>どれか一つ選んで描いてみよう</a:t>
            </a:r>
          </a:p>
        </p:txBody>
      </p:sp>
      <p:sp>
        <p:nvSpPr>
          <p:cNvPr id="28676" name="Shape 140"/>
          <p:cNvSpPr>
            <a:spLocks noChangeArrowheads="1"/>
          </p:cNvSpPr>
          <p:nvPr/>
        </p:nvSpPr>
        <p:spPr bwMode="auto">
          <a:xfrm>
            <a:off x="3022600" y="3563938"/>
            <a:ext cx="69596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秋もはや　はらつく雨に　月の形</a:t>
            </a:r>
          </a:p>
        </p:txBody>
      </p:sp>
      <p:sp>
        <p:nvSpPr>
          <p:cNvPr id="28677" name="Shape 141"/>
          <p:cNvSpPr>
            <a:spLocks noChangeArrowheads="1"/>
          </p:cNvSpPr>
          <p:nvPr/>
        </p:nvSpPr>
        <p:spPr bwMode="auto">
          <a:xfrm>
            <a:off x="3244850" y="6646863"/>
            <a:ext cx="65151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こがらしや　頬腫痛む　人の顔</a:t>
            </a:r>
          </a:p>
        </p:txBody>
      </p:sp>
      <p:sp>
        <p:nvSpPr>
          <p:cNvPr id="28678" name="Shape 142"/>
          <p:cNvSpPr>
            <a:spLocks noChangeArrowheads="1"/>
          </p:cNvSpPr>
          <p:nvPr/>
        </p:nvSpPr>
        <p:spPr bwMode="auto">
          <a:xfrm>
            <a:off x="2678113" y="5080000"/>
            <a:ext cx="78867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蝶の飛ぶ　ばかりの野中の　日陰かな</a:t>
            </a:r>
          </a:p>
        </p:txBody>
      </p:sp>
      <p:sp>
        <p:nvSpPr>
          <p:cNvPr id="28679" name="Shape 143"/>
          <p:cNvSpPr>
            <a:spLocks noChangeArrowheads="1"/>
          </p:cNvSpPr>
          <p:nvPr/>
        </p:nvSpPr>
        <p:spPr bwMode="auto">
          <a:xfrm>
            <a:off x="3251200" y="8212138"/>
            <a:ext cx="65024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五月雨を　集めて早し　最上川</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45"/>
          <p:cNvSpPr>
            <a:spLocks noGrp="1"/>
          </p:cNvSpPr>
          <p:nvPr>
            <p:ph type="title"/>
          </p:nvPr>
        </p:nvSpPr>
        <p:spPr/>
        <p:txBody>
          <a:bodyPr/>
          <a:lstStyle/>
          <a:p>
            <a:pPr eaLnBrk="1" hangingPunct="1"/>
            <a:r>
              <a:rPr lang="ja-JP" altLang="en-US" smtClean="0">
                <a:solidFill>
                  <a:srgbClr val="000000"/>
                </a:solidFill>
              </a:rPr>
              <a:t>「私達は美術から何を学ぶのだろう？」</a:t>
            </a:r>
          </a:p>
        </p:txBody>
      </p:sp>
      <p:sp>
        <p:nvSpPr>
          <p:cNvPr id="29698" name="Shape 146"/>
          <p:cNvSpPr>
            <a:spLocks noChangeArrowheads="1"/>
          </p:cNvSpPr>
          <p:nvPr/>
        </p:nvSpPr>
        <p:spPr bwMode="auto">
          <a:xfrm>
            <a:off x="2109788" y="2871788"/>
            <a:ext cx="9867900" cy="657225"/>
          </a:xfrm>
          <a:prstGeom prst="rect">
            <a:avLst/>
          </a:prstGeom>
          <a:noFill/>
          <a:ln w="12700">
            <a:noFill/>
            <a:miter lim="400000"/>
            <a:headEnd/>
            <a:tailEnd/>
          </a:ln>
        </p:spPr>
        <p:txBody>
          <a:bodyPr wrap="none" lIns="50800" tIns="50800" rIns="50800" bIns="50800" anchor="ctr">
            <a:spAutoFit/>
          </a:bodyPr>
          <a:lstStyle/>
          <a:p>
            <a:pPr algn="ctr"/>
            <a:r>
              <a:rPr kumimoji="0" lang="ja-JP" altLang="en-US" b="1" u="sng">
                <a:solidFill>
                  <a:srgbClr val="763A34"/>
                </a:solidFill>
                <a:latin typeface="Helvetica Neue Light"/>
                <a:ea typeface="Helvetica Neue Light"/>
              </a:rPr>
              <a:t>膨大な人生の変換機、関数「</a:t>
            </a:r>
            <a:r>
              <a:rPr kumimoji="0" lang="en-US" altLang="ja-JP" b="1" u="sng">
                <a:solidFill>
                  <a:srgbClr val="763A34"/>
                </a:solidFill>
                <a:latin typeface="Helvetica Neue Light"/>
                <a:ea typeface="Helvetica Neue Light"/>
              </a:rPr>
              <a:t>f</a:t>
            </a:r>
            <a:r>
              <a:rPr kumimoji="0" lang="ja-JP" altLang="en-US" b="1" u="sng">
                <a:solidFill>
                  <a:srgbClr val="763A34"/>
                </a:solidFill>
                <a:latin typeface="Helvetica Neue Light"/>
                <a:ea typeface="Helvetica Neue Light"/>
              </a:rPr>
              <a:t>」のラインナップ</a:t>
            </a:r>
          </a:p>
        </p:txBody>
      </p:sp>
      <p:sp>
        <p:nvSpPr>
          <p:cNvPr id="147" name="Shape 147"/>
          <p:cNvSpPr/>
          <p:nvPr/>
        </p:nvSpPr>
        <p:spPr>
          <a:xfrm>
            <a:off x="723900" y="2230438"/>
            <a:ext cx="1328738" cy="1263650"/>
          </a:xfrm>
          <a:prstGeom prst="star5">
            <a:avLst>
              <a:gd name="adj" fmla="val 19100"/>
              <a:gd name="hf" fmla="val 105146"/>
              <a:gd name="vf" fmla="val 110557"/>
            </a:avLst>
          </a:prstGeom>
          <a:solidFill>
            <a:srgbClr val="DCA486"/>
          </a:solidFill>
          <a:ln w="12700">
            <a:solidFill/>
            <a:miter lim="400000"/>
          </a:ln>
          <a:effectLst>
            <a:outerShdw blurRad="50800" dist="25400" dir="5400000" rotWithShape="0">
              <a:srgbClr val="000000">
                <a:alpha val="40000"/>
              </a:srgbClr>
            </a:outerShdw>
          </a:effectLst>
        </p:spPr>
        <p:txBody>
          <a:bodyPr lIns="0" tIns="0" rIns="0" bIns="0" anchor="ctr"/>
          <a:lstStyle/>
          <a:p>
            <a:pPr algn="ctr" fontAlgn="auto">
              <a:spcBef>
                <a:spcPts val="0"/>
              </a:spcBef>
              <a:spcAft>
                <a:spcPts val="0"/>
              </a:spcAft>
              <a:defRPr>
                <a:solidFill>
                  <a:srgbClr val="FFFFFF"/>
                </a:solidFill>
              </a:defRPr>
            </a:pPr>
            <a:endParaRPr kumimoji="0" kern="0">
              <a:solidFill>
                <a:srgbClr val="FFFFFF"/>
              </a:solidFill>
              <a:latin typeface="+mn-lt"/>
              <a:ea typeface="+mn-ea"/>
              <a:cs typeface="+mn-cs"/>
            </a:endParaRPr>
          </a:p>
        </p:txBody>
      </p:sp>
      <p:sp>
        <p:nvSpPr>
          <p:cNvPr id="29700" name="Shape 148"/>
          <p:cNvSpPr>
            <a:spLocks noChangeArrowheads="1"/>
          </p:cNvSpPr>
          <p:nvPr/>
        </p:nvSpPr>
        <p:spPr bwMode="auto">
          <a:xfrm>
            <a:off x="3508375" y="5602288"/>
            <a:ext cx="8491538" cy="1169987"/>
          </a:xfrm>
          <a:prstGeom prst="rect">
            <a:avLst/>
          </a:prstGeom>
          <a:noFill/>
          <a:ln w="12700">
            <a:noFill/>
            <a:miter lim="400000"/>
            <a:headEnd/>
            <a:tailEnd/>
          </a:ln>
        </p:spPr>
        <p:txBody>
          <a:bodyPr wrap="none" lIns="50800" tIns="50800" rIns="50800" bIns="50800" anchor="ctr">
            <a:spAutoFit/>
          </a:bodyPr>
          <a:lstStyle/>
          <a:p>
            <a:pPr algn="r"/>
            <a:r>
              <a:rPr kumimoji="0" lang="ja-JP" altLang="en-US" sz="3100">
                <a:solidFill>
                  <a:srgbClr val="000000"/>
                </a:solidFill>
                <a:latin typeface="Helvetica Neue Light"/>
                <a:ea typeface="Helvetica Neue Light"/>
              </a:rPr>
              <a:t>自分の中にあるその日の気分・内面が形となる</a:t>
            </a:r>
          </a:p>
          <a:p>
            <a:pPr algn="r"/>
            <a:r>
              <a:rPr kumimoji="0" lang="ja-JP" altLang="en-US" sz="3100">
                <a:solidFill>
                  <a:srgbClr val="000000"/>
                </a:solidFill>
                <a:latin typeface="Helvetica Neue Light"/>
                <a:ea typeface="Helvetica Neue Light"/>
              </a:rPr>
              <a:t>これが関数</a:t>
            </a:r>
            <a:r>
              <a:rPr kumimoji="0" lang="en-US" altLang="ja-JP" sz="3100">
                <a:solidFill>
                  <a:srgbClr val="000000"/>
                </a:solidFill>
                <a:latin typeface="Helvetica Neue Light"/>
                <a:ea typeface="Helvetica Neue Light"/>
              </a:rPr>
              <a:t>f</a:t>
            </a:r>
            <a:r>
              <a:rPr kumimoji="0" lang="ja-JP" altLang="en-US" sz="3100">
                <a:solidFill>
                  <a:srgbClr val="000000"/>
                </a:solidFill>
                <a:latin typeface="Helvetica Neue Light"/>
                <a:ea typeface="Helvetica Neue Light"/>
              </a:rPr>
              <a:t>の共感による理解</a:t>
            </a:r>
          </a:p>
        </p:txBody>
      </p:sp>
      <p:sp>
        <p:nvSpPr>
          <p:cNvPr id="29701" name="Shape 149"/>
          <p:cNvSpPr>
            <a:spLocks noChangeArrowheads="1"/>
          </p:cNvSpPr>
          <p:nvPr/>
        </p:nvSpPr>
        <p:spPr bwMode="auto">
          <a:xfrm>
            <a:off x="3022600" y="4035425"/>
            <a:ext cx="69596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A95648"/>
                </a:solidFill>
                <a:latin typeface="Helvetica Neue Light"/>
                <a:ea typeface="Helvetica Neue Light"/>
              </a:rPr>
              <a:t>「今日の気分はどの画家かな？」</a:t>
            </a:r>
          </a:p>
        </p:txBody>
      </p:sp>
      <p:sp>
        <p:nvSpPr>
          <p:cNvPr id="29702" name="Shape 150"/>
          <p:cNvSpPr>
            <a:spLocks noChangeArrowheads="1"/>
          </p:cNvSpPr>
          <p:nvPr/>
        </p:nvSpPr>
        <p:spPr bwMode="auto">
          <a:xfrm>
            <a:off x="635000" y="7778750"/>
            <a:ext cx="11734800" cy="544513"/>
          </a:xfrm>
          <a:prstGeom prst="rect">
            <a:avLst/>
          </a:prstGeom>
          <a:noFill/>
          <a:ln w="12700">
            <a:noFill/>
            <a:miter lim="400000"/>
            <a:headEnd/>
            <a:tailEnd/>
          </a:ln>
        </p:spPr>
        <p:txBody>
          <a:bodyPr wrap="none" lIns="50800" tIns="50800" rIns="50800" bIns="50800" anchor="ctr">
            <a:spAutoFit/>
          </a:bodyPr>
          <a:lstStyle/>
          <a:p>
            <a:pPr algn="ctr"/>
            <a:r>
              <a:rPr kumimoji="0" lang="ja-JP" altLang="en-US" sz="3400" b="1" u="sng">
                <a:solidFill>
                  <a:srgbClr val="5E603A"/>
                </a:solidFill>
                <a:latin typeface="Helvetica Neue Light"/>
                <a:ea typeface="Helvetica Neue Light"/>
              </a:rPr>
              <a:t>これが「イメージの力によるエネルギーの伝達」なのである</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52"/>
          <p:cNvSpPr>
            <a:spLocks noGrp="1"/>
          </p:cNvSpPr>
          <p:nvPr>
            <p:ph type="title"/>
          </p:nvPr>
        </p:nvSpPr>
        <p:spPr>
          <a:xfrm>
            <a:off x="571500" y="482600"/>
            <a:ext cx="11861800" cy="1397000"/>
          </a:xfrm>
        </p:spPr>
        <p:txBody>
          <a:bodyPr/>
          <a:lstStyle/>
          <a:p>
            <a:pPr eaLnBrk="1" hangingPunct="1"/>
            <a:r>
              <a:rPr lang="ja-JP" altLang="en-US" sz="2800" smtClean="0">
                <a:solidFill>
                  <a:srgbClr val="000000"/>
                </a:solidFill>
              </a:rPr>
              <a:t>この絵はあなたが感じた事のあるどの状況と似たエネルギーを感じますか？</a:t>
            </a:r>
          </a:p>
        </p:txBody>
      </p:sp>
      <p:sp>
        <p:nvSpPr>
          <p:cNvPr id="30722" name="Shape 153"/>
          <p:cNvSpPr>
            <a:spLocks noChangeArrowheads="1"/>
          </p:cNvSpPr>
          <p:nvPr/>
        </p:nvSpPr>
        <p:spPr bwMode="auto">
          <a:xfrm>
            <a:off x="620713" y="476250"/>
            <a:ext cx="1943100" cy="571500"/>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実践！！</a:t>
            </a:r>
          </a:p>
        </p:txBody>
      </p:sp>
      <p:pic>
        <p:nvPicPr>
          <p:cNvPr id="30723" name="pasted-image.jpg"/>
          <p:cNvPicPr>
            <a:picLocks noChangeAspect="1" noChangeArrowheads="1"/>
          </p:cNvPicPr>
          <p:nvPr/>
        </p:nvPicPr>
        <p:blipFill>
          <a:blip r:embed="rId2"/>
          <a:srcRect/>
          <a:stretch>
            <a:fillRect/>
          </a:stretch>
        </p:blipFill>
        <p:spPr bwMode="auto">
          <a:xfrm>
            <a:off x="3092450" y="2235200"/>
            <a:ext cx="6819900" cy="7004050"/>
          </a:xfrm>
          <a:prstGeom prst="rect">
            <a:avLst/>
          </a:prstGeom>
          <a:noFill/>
          <a:ln w="12700">
            <a:noFill/>
            <a:miter lim="4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56"/>
          <p:cNvSpPr>
            <a:spLocks noGrp="1"/>
          </p:cNvSpPr>
          <p:nvPr>
            <p:ph type="title"/>
          </p:nvPr>
        </p:nvSpPr>
        <p:spPr/>
        <p:txBody>
          <a:bodyPr/>
          <a:lstStyle/>
          <a:p>
            <a:pPr eaLnBrk="1" hangingPunct="1"/>
            <a:r>
              <a:rPr lang="ja-JP" altLang="en-US" smtClean="0">
                <a:solidFill>
                  <a:srgbClr val="000000"/>
                </a:solidFill>
              </a:rPr>
              <a:t>一瞬をとり逃さない美術的生き方</a:t>
            </a:r>
          </a:p>
        </p:txBody>
      </p:sp>
      <p:sp>
        <p:nvSpPr>
          <p:cNvPr id="31746" name="Shape 157"/>
          <p:cNvSpPr>
            <a:spLocks noChangeArrowheads="1"/>
          </p:cNvSpPr>
          <p:nvPr/>
        </p:nvSpPr>
        <p:spPr bwMode="auto">
          <a:xfrm>
            <a:off x="1244600" y="2484438"/>
            <a:ext cx="3151188" cy="1520825"/>
          </a:xfrm>
          <a:custGeom>
            <a:avLst/>
            <a:gdLst>
              <a:gd name="T0" fmla="*/ 1575793 w 19679"/>
              <a:gd name="T1" fmla="*/ 760050 h 19679"/>
              <a:gd name="T2" fmla="*/ 1575793 w 19679"/>
              <a:gd name="T3" fmla="*/ 760050 h 19679"/>
              <a:gd name="T4" fmla="*/ 1575793 w 19679"/>
              <a:gd name="T5" fmla="*/ 760050 h 19679"/>
              <a:gd name="T6" fmla="*/ 1575793 w 19679"/>
              <a:gd name="T7" fmla="*/ 760050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837"/>
          </a:solidFill>
          <a:ln w="12700">
            <a:noFill/>
            <a:miter lim="400000"/>
            <a:headEnd/>
            <a:tailEnd/>
          </a:ln>
        </p:spPr>
        <p:txBody>
          <a:bodyPr lIns="50800" tIns="50800" rIns="50800" bIns="50800" anchor="ctr"/>
          <a:lstStyle/>
          <a:p>
            <a:pPr algn="ctr"/>
            <a:r>
              <a:rPr kumimoji="0" lang="ja-JP" altLang="en-US">
                <a:solidFill>
                  <a:srgbClr val="FFFFFF"/>
                </a:solidFill>
                <a:latin typeface="Helvetica Neue Light"/>
                <a:ea typeface="Helvetica Neue Light"/>
              </a:rPr>
              <a:t>女性の美</a:t>
            </a:r>
          </a:p>
        </p:txBody>
      </p:sp>
      <p:sp>
        <p:nvSpPr>
          <p:cNvPr id="31747" name="Shape 158"/>
          <p:cNvSpPr>
            <a:spLocks noChangeArrowheads="1"/>
          </p:cNvSpPr>
          <p:nvPr/>
        </p:nvSpPr>
        <p:spPr bwMode="auto">
          <a:xfrm>
            <a:off x="4851400" y="5297488"/>
            <a:ext cx="1973263" cy="754062"/>
          </a:xfrm>
          <a:prstGeom prst="rightArrow">
            <a:avLst>
              <a:gd name="adj1" fmla="val 32000"/>
              <a:gd name="adj2" fmla="val 107763"/>
            </a:avLst>
          </a:prstGeom>
          <a:noFill/>
          <a:ln w="12700">
            <a:solidFill>
              <a:srgbClr val="9A9A9A"/>
            </a:solidFill>
            <a:miter lim="400000"/>
            <a:headEnd/>
            <a:tailEnd/>
          </a:ln>
        </p:spPr>
        <p:txBody>
          <a:bodyPr lIns="50800" tIns="50800" rIns="50800" bIns="50800" anchor="ctr"/>
          <a:lstStyle/>
          <a:p>
            <a:pPr algn="ctr"/>
            <a:endParaRPr kumimoji="0" lang="ja-JP" altLang="en-US">
              <a:solidFill>
                <a:srgbClr val="000000"/>
              </a:solidFill>
              <a:latin typeface="Helvetica Neue Light"/>
              <a:ea typeface="Helvetica Neue Light"/>
            </a:endParaRPr>
          </a:p>
        </p:txBody>
      </p:sp>
      <p:sp>
        <p:nvSpPr>
          <p:cNvPr id="159" name="Shape 159"/>
          <p:cNvSpPr>
            <a:spLocks noChangeArrowheads="1"/>
          </p:cNvSpPr>
          <p:nvPr/>
        </p:nvSpPr>
        <p:spPr bwMode="auto">
          <a:xfrm>
            <a:off x="7478713" y="2422525"/>
            <a:ext cx="3851275" cy="1519238"/>
          </a:xfrm>
          <a:custGeom>
            <a:avLst/>
            <a:gdLst>
              <a:gd name="T0" fmla="*/ 1926200 w 19679"/>
              <a:gd name="T1" fmla="*/ 760050 h 19679"/>
              <a:gd name="T2" fmla="*/ 1926200 w 19679"/>
              <a:gd name="T3" fmla="*/ 760050 h 19679"/>
              <a:gd name="T4" fmla="*/ 1926200 w 19679"/>
              <a:gd name="T5" fmla="*/ 760050 h 19679"/>
              <a:gd name="T6" fmla="*/ 1926200 w 19679"/>
              <a:gd name="T7" fmla="*/ 760050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5D6B"/>
          </a:solidFill>
          <a:ln w="12700">
            <a:noFill/>
            <a:miter lim="400000"/>
            <a:headEnd/>
            <a:tailEnd/>
          </a:ln>
        </p:spPr>
        <p:txBody>
          <a:bodyPr lIns="50800" tIns="50800" rIns="50800" bIns="50800" anchor="ctr"/>
          <a:lstStyle/>
          <a:p>
            <a:pPr algn="ctr"/>
            <a:r>
              <a:rPr kumimoji="0" lang="ja-JP" altLang="en-US">
                <a:solidFill>
                  <a:srgbClr val="FFFFFF"/>
                </a:solidFill>
                <a:latin typeface="Helvetica Neue Light"/>
                <a:ea typeface="Helvetica Neue Light"/>
              </a:rPr>
              <a:t>肉体の美</a:t>
            </a:r>
          </a:p>
        </p:txBody>
      </p:sp>
      <p:sp>
        <p:nvSpPr>
          <p:cNvPr id="31749" name="Shape 160"/>
          <p:cNvSpPr>
            <a:spLocks noChangeArrowheads="1"/>
          </p:cNvSpPr>
          <p:nvPr/>
        </p:nvSpPr>
        <p:spPr bwMode="auto">
          <a:xfrm>
            <a:off x="1277938" y="4927600"/>
            <a:ext cx="3152775" cy="1270000"/>
          </a:xfrm>
          <a:prstGeom prst="roundRect">
            <a:avLst>
              <a:gd name="adj" fmla="val 15000"/>
            </a:avLst>
          </a:prstGeom>
          <a:solidFill>
            <a:srgbClr val="656837"/>
          </a:solidFill>
          <a:ln w="12700">
            <a:noFill/>
            <a:miter lim="400000"/>
            <a:headEnd/>
            <a:tailEnd/>
          </a:ln>
        </p:spPr>
        <p:txBody>
          <a:bodyPr lIns="50800" tIns="50800" rIns="50800" bIns="50800" anchor="ctr"/>
          <a:lstStyle/>
          <a:p>
            <a:pPr algn="ctr"/>
            <a:r>
              <a:rPr kumimoji="0" lang="ja-JP" altLang="en-US">
                <a:solidFill>
                  <a:srgbClr val="FFFFFF"/>
                </a:solidFill>
                <a:latin typeface="Helvetica Neue Light"/>
                <a:ea typeface="Helvetica Neue Light"/>
              </a:rPr>
              <a:t>変なもの</a:t>
            </a:r>
          </a:p>
        </p:txBody>
      </p:sp>
      <p:sp>
        <p:nvSpPr>
          <p:cNvPr id="161" name="Shape 161"/>
          <p:cNvSpPr>
            <a:spLocks noChangeArrowheads="1"/>
          </p:cNvSpPr>
          <p:nvPr/>
        </p:nvSpPr>
        <p:spPr bwMode="auto">
          <a:xfrm>
            <a:off x="7104063" y="4637088"/>
            <a:ext cx="5026025" cy="1560512"/>
          </a:xfrm>
          <a:prstGeom prst="roundRect">
            <a:avLst>
              <a:gd name="adj" fmla="val 12204"/>
            </a:avLst>
          </a:prstGeom>
          <a:solidFill>
            <a:srgbClr val="325D6B"/>
          </a:solidFill>
          <a:ln w="12700">
            <a:noFill/>
            <a:miter lim="400000"/>
            <a:headEnd/>
            <a:tailEnd/>
          </a:ln>
        </p:spPr>
        <p:txBody>
          <a:bodyPr lIns="50800" tIns="50800" rIns="50800" bIns="50800" anchor="ctr"/>
          <a:lstStyle/>
          <a:p>
            <a:pPr algn="ctr"/>
            <a:r>
              <a:rPr kumimoji="0" lang="ja-JP" altLang="en-US">
                <a:solidFill>
                  <a:srgbClr val="FFFFFF"/>
                </a:solidFill>
                <a:latin typeface="Helvetica Neue Light"/>
                <a:ea typeface="Helvetica Neue Light"/>
              </a:rPr>
              <a:t>良いと思うと脳の中で活性化</a:t>
            </a:r>
          </a:p>
        </p:txBody>
      </p:sp>
      <p:sp>
        <p:nvSpPr>
          <p:cNvPr id="31751" name="Shape 162"/>
          <p:cNvSpPr>
            <a:spLocks noChangeArrowheads="1"/>
          </p:cNvSpPr>
          <p:nvPr/>
        </p:nvSpPr>
        <p:spPr bwMode="auto">
          <a:xfrm>
            <a:off x="736600" y="7119938"/>
            <a:ext cx="11531600" cy="482600"/>
          </a:xfrm>
          <a:prstGeom prst="rect">
            <a:avLst/>
          </a:prstGeom>
          <a:noFill/>
          <a:ln w="12700">
            <a:noFill/>
            <a:miter lim="400000"/>
            <a:headEnd/>
            <a:tailEnd/>
          </a:ln>
        </p:spPr>
        <p:txBody>
          <a:bodyPr wrap="none" lIns="50800" tIns="50800" rIns="50800" bIns="50800" anchor="ctr">
            <a:spAutoFit/>
          </a:bodyPr>
          <a:lstStyle/>
          <a:p>
            <a:pPr algn="ctr"/>
            <a:r>
              <a:rPr kumimoji="0" lang="ja-JP" altLang="en-US" sz="3000">
                <a:solidFill>
                  <a:srgbClr val="000000"/>
                </a:solidFill>
                <a:latin typeface="Helvetica Neue Light"/>
                <a:ea typeface="Helvetica Neue Light"/>
              </a:rPr>
              <a:t>脳の中に新たな回路が出来き、そこに電流を流したくなってしまう</a:t>
            </a:r>
          </a:p>
        </p:txBody>
      </p:sp>
      <p:sp>
        <p:nvSpPr>
          <p:cNvPr id="31752" name="Shape 163"/>
          <p:cNvSpPr>
            <a:spLocks noChangeArrowheads="1"/>
          </p:cNvSpPr>
          <p:nvPr/>
        </p:nvSpPr>
        <p:spPr bwMode="auto">
          <a:xfrm>
            <a:off x="4851400" y="2868613"/>
            <a:ext cx="1973263" cy="754062"/>
          </a:xfrm>
          <a:prstGeom prst="rightArrow">
            <a:avLst>
              <a:gd name="adj1" fmla="val 32000"/>
              <a:gd name="adj2" fmla="val 107763"/>
            </a:avLst>
          </a:prstGeom>
          <a:noFill/>
          <a:ln w="12700">
            <a:solidFill>
              <a:srgbClr val="9A9A9A"/>
            </a:solidFill>
            <a:miter lim="400000"/>
            <a:headEnd/>
            <a:tailEnd/>
          </a:ln>
        </p:spPr>
        <p:txBody>
          <a:bodyPr lIns="50800" tIns="50800" rIns="50800" bIns="50800" anchor="ctr"/>
          <a:lstStyle/>
          <a:p>
            <a:pPr algn="ctr"/>
            <a:endParaRPr kumimoji="0" lang="ja-JP" altLang="en-US">
              <a:solidFill>
                <a:srgbClr val="000000"/>
              </a:solidFill>
              <a:latin typeface="Helvetica Neue Light"/>
              <a:ea typeface="Helvetica Neue Light"/>
            </a:endParaRPr>
          </a:p>
        </p:txBody>
      </p:sp>
      <p:sp>
        <p:nvSpPr>
          <p:cNvPr id="164" name="Shape 164"/>
          <p:cNvSpPr>
            <a:spLocks noChangeArrowheads="1"/>
          </p:cNvSpPr>
          <p:nvPr/>
        </p:nvSpPr>
        <p:spPr bwMode="auto">
          <a:xfrm>
            <a:off x="2614613" y="8035925"/>
            <a:ext cx="9569450" cy="658813"/>
          </a:xfrm>
          <a:prstGeom prst="rect">
            <a:avLst/>
          </a:prstGeom>
          <a:noFill/>
          <a:ln w="12700">
            <a:noFill/>
            <a:miter lim="400000"/>
            <a:headEnd/>
            <a:tailEnd/>
          </a:ln>
        </p:spPr>
        <p:txBody>
          <a:bodyPr wrap="none" lIns="50800" tIns="50800" rIns="50800" bIns="50800" anchor="ctr">
            <a:spAutoFit/>
          </a:bodyPr>
          <a:lstStyle/>
          <a:p>
            <a:pPr algn="ctr"/>
            <a:r>
              <a:rPr kumimoji="0" lang="en-US" altLang="ja-JP" u="sng">
                <a:solidFill>
                  <a:srgbClr val="A95648"/>
                </a:solidFill>
                <a:latin typeface="Helvetica Neue Light"/>
                <a:ea typeface="Helvetica Neue Light"/>
              </a:rPr>
              <a:t>Q</a:t>
            </a:r>
            <a:r>
              <a:rPr kumimoji="0" lang="ja-JP" altLang="en-US" u="sng">
                <a:solidFill>
                  <a:srgbClr val="A95648"/>
                </a:solidFill>
                <a:latin typeface="Helvetica Neue Light"/>
                <a:ea typeface="Helvetica Neue Light"/>
              </a:rPr>
              <a:t>　変なものにはまった事を思い出してみよう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9"/>
                                        </p:tgtEl>
                                        <p:attrNameLst>
                                          <p:attrName>style.visibility</p:attrName>
                                        </p:attrNameLst>
                                      </p:cBhvr>
                                      <p:to>
                                        <p:strVal val="visible"/>
                                      </p:to>
                                    </p:set>
                                    <p:animEffect transition="in" filter="wipe(left)">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61"/>
                                        </p:tgtEl>
                                        <p:attrNameLst>
                                          <p:attrName>style.visibility</p:attrName>
                                        </p:attrNameLst>
                                      </p:cBhvr>
                                      <p:to>
                                        <p:strVal val="visible"/>
                                      </p:to>
                                    </p:set>
                                    <p:animEffect transition="in" filter="wipe(left)">
                                      <p:cBhvr>
                                        <p:cTn id="12" dur="10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p:tmAbs val="0"/>
                                  </p:iterate>
                                  <p:childTnLst>
                                    <p:set>
                                      <p:cBhvr>
                                        <p:cTn id="16" fill="hold"/>
                                        <p:tgtEl>
                                          <p:spTgt spid="164"/>
                                        </p:tgtEl>
                                        <p:attrNameLst>
                                          <p:attrName>style.visibility</p:attrName>
                                        </p:attrNameLst>
                                      </p:cBhvr>
                                      <p:to>
                                        <p:strVal val="visible"/>
                                      </p:to>
                                    </p:set>
                                    <p:anim calcmode="lin" valueType="num">
                                      <p:cBhvr>
                                        <p:cTn id="17" dur="1000" fill="hold"/>
                                        <p:tgtEl>
                                          <p:spTgt spid="164"/>
                                        </p:tgtEl>
                                        <p:attrNameLst>
                                          <p:attrName>ppt_x</p:attrName>
                                        </p:attrNameLst>
                                      </p:cBhvr>
                                      <p:tavLst>
                                        <p:tav tm="0">
                                          <p:val>
                                            <p:strVal val="0-#ppt_w/2"/>
                                          </p:val>
                                        </p:tav>
                                        <p:tav tm="100000">
                                          <p:val>
                                            <p:strVal val="#ppt_x"/>
                                          </p:val>
                                        </p:tav>
                                      </p:tavLst>
                                    </p:anim>
                                    <p:anim calcmode="lin" valueType="num">
                                      <p:cBhvr>
                                        <p:cTn id="18" dur="10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P spid="161" grpId="2" animBg="1" advAuto="0"/>
      <p:bldP spid="164"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asted-image.jpg"/>
          <p:cNvPicPr>
            <a:picLocks noChangeAspect="1" noChangeArrowheads="1"/>
          </p:cNvPicPr>
          <p:nvPr/>
        </p:nvPicPr>
        <p:blipFill>
          <a:blip r:embed="rId2"/>
          <a:srcRect l="7076" r="7076"/>
          <a:stretch>
            <a:fillRect/>
          </a:stretch>
        </p:blipFill>
        <p:spPr bwMode="auto">
          <a:xfrm>
            <a:off x="0" y="0"/>
            <a:ext cx="13004800" cy="7594600"/>
          </a:xfrm>
          <a:prstGeom prst="rect">
            <a:avLst/>
          </a:prstGeom>
          <a:noFill/>
          <a:ln w="12700">
            <a:noFill/>
            <a:miter lim="400000"/>
            <a:headEnd/>
            <a:tailEnd/>
          </a:ln>
        </p:spPr>
      </p:pic>
      <p:sp>
        <p:nvSpPr>
          <p:cNvPr id="32770" name="Shape 167"/>
          <p:cNvSpPr>
            <a:spLocks noGrp="1"/>
          </p:cNvSpPr>
          <p:nvPr>
            <p:ph type="title"/>
          </p:nvPr>
        </p:nvSpPr>
        <p:spPr/>
        <p:txBody>
          <a:bodyPr/>
          <a:lstStyle/>
          <a:p>
            <a:pPr eaLnBrk="1" hangingPunct="1"/>
            <a:r>
              <a:rPr lang="ja-JP" altLang="en-US" smtClean="0">
                <a:solidFill>
                  <a:srgbClr val="000000"/>
                </a:solidFill>
              </a:rPr>
              <a:t>特別編</a:t>
            </a:r>
          </a:p>
        </p:txBody>
      </p:sp>
      <p:sp>
        <p:nvSpPr>
          <p:cNvPr id="32771" name="Shape 168"/>
          <p:cNvSpPr>
            <a:spLocks noGrp="1"/>
          </p:cNvSpPr>
          <p:nvPr>
            <p:ph type="body" idx="1"/>
          </p:nvPr>
        </p:nvSpPr>
        <p:spPr/>
        <p:txBody>
          <a:bodyPr/>
          <a:lstStyle/>
          <a:p>
            <a:pPr eaLnBrk="1" hangingPunct="1">
              <a:spcBef>
                <a:spcPct val="0"/>
              </a:spcBef>
            </a:pPr>
            <a:r>
              <a:rPr lang="ja-JP" altLang="en-US" smtClean="0"/>
              <a:t>絵を通して自分と相手を知ろう</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70"/>
          <p:cNvSpPr>
            <a:spLocks noGrp="1"/>
          </p:cNvSpPr>
          <p:nvPr>
            <p:ph type="title"/>
          </p:nvPr>
        </p:nvSpPr>
        <p:spPr/>
        <p:txBody>
          <a:bodyPr/>
          <a:lstStyle/>
          <a:p>
            <a:pPr eaLnBrk="1" hangingPunct="1"/>
            <a:r>
              <a:rPr lang="ja-JP" altLang="en-US" smtClean="0">
                <a:solidFill>
                  <a:srgbClr val="000000"/>
                </a:solidFill>
              </a:rPr>
              <a:t>実践①バウムテスト：解釈（技法的な理解）</a:t>
            </a:r>
          </a:p>
        </p:txBody>
      </p:sp>
      <p:sp>
        <p:nvSpPr>
          <p:cNvPr id="33794" name="Shape 171"/>
          <p:cNvSpPr>
            <a:spLocks noGrp="1"/>
          </p:cNvSpPr>
          <p:nvPr>
            <p:ph type="body" idx="1"/>
          </p:nvPr>
        </p:nvSpPr>
        <p:spPr>
          <a:xfrm>
            <a:off x="446088" y="2209800"/>
            <a:ext cx="12112625" cy="7207250"/>
          </a:xfrm>
        </p:spPr>
        <p:txBody>
          <a:bodyPr/>
          <a:lstStyle/>
          <a:p>
            <a:pPr eaLnBrk="1" hangingPunct="1"/>
            <a:r>
              <a:rPr lang="ja-JP" altLang="en-US" sz="2800" u="sng" smtClean="0">
                <a:solidFill>
                  <a:srgbClr val="941100"/>
                </a:solidFill>
              </a:rPr>
              <a:t>アートセラピー（芸術療法）は、絵画や造形などの芸術を通して心のケアをする心理療法です。絵画や造形などを通じての自己表現は、自分自身でも見えない心や気持ちを映し出す鏡です。</a:t>
            </a:r>
            <a:endParaRPr lang="ja-JP" altLang="en-US" sz="2800" smtClean="0">
              <a:solidFill>
                <a:srgbClr val="941100"/>
              </a:solidFill>
            </a:endParaRPr>
          </a:p>
          <a:p>
            <a:pPr eaLnBrk="1" hangingPunct="1"/>
            <a:r>
              <a:rPr lang="ja-JP" altLang="en-US" sz="2800" smtClean="0"/>
              <a:t>一般的にアートセラピーと言えば、絵や図形を描く絵画療法、ミニチュアやオモチャなどを用いた箱庭療法、粘土細工や手芸、陶芸を用いた造形療法などの非言語的コミュニケーションを通じて、精神疾患などの精神的な悩みを抱える人の治療を行う心理療法ですが、</a:t>
            </a:r>
            <a:r>
              <a:rPr lang="en-US" altLang="ja-JP" sz="2800" u="sng" smtClean="0"/>
              <a:t>PCJ</a:t>
            </a:r>
            <a:r>
              <a:rPr lang="ja-JP" altLang="en-US" sz="2800" u="sng" smtClean="0"/>
              <a:t>芸術心理療法研究所では、アートセラピーをもっと広い意味で捉え、言葉では表現しにくい情緒や願望などを、アートセラピーを通して表現することで、内に抱えている不安を解消したり、感情を解放します。</a:t>
            </a:r>
            <a:r>
              <a:rPr lang="ja-JP" altLang="en-US" sz="2800" smtClean="0"/>
              <a:t>つまり、創作活動の中で自由に自分を表現することで、自分を癒していくことなのです。</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asted-image.jpg"/>
          <p:cNvPicPr>
            <a:picLocks noChangeAspect="1" noChangeArrowheads="1"/>
          </p:cNvPicPr>
          <p:nvPr/>
        </p:nvPicPr>
        <p:blipFill>
          <a:blip r:embed="rId2"/>
          <a:srcRect t="9464" b="9464"/>
          <a:stretch>
            <a:fillRect/>
          </a:stretch>
        </p:blipFill>
        <p:spPr bwMode="auto">
          <a:xfrm>
            <a:off x="0" y="0"/>
            <a:ext cx="13004800" cy="7594600"/>
          </a:xfrm>
          <a:prstGeom prst="rect">
            <a:avLst/>
          </a:prstGeom>
          <a:noFill/>
          <a:ln w="12700">
            <a:noFill/>
            <a:miter lim="400000"/>
            <a:headEnd/>
            <a:tailEnd/>
          </a:ln>
        </p:spPr>
      </p:pic>
      <p:sp>
        <p:nvSpPr>
          <p:cNvPr id="16386" name="Shape 45"/>
          <p:cNvSpPr>
            <a:spLocks noGrp="1"/>
          </p:cNvSpPr>
          <p:nvPr>
            <p:ph type="title"/>
          </p:nvPr>
        </p:nvSpPr>
        <p:spPr/>
        <p:txBody>
          <a:bodyPr/>
          <a:lstStyle/>
          <a:p>
            <a:pPr eaLnBrk="1" hangingPunct="1"/>
            <a:r>
              <a:rPr lang="ja-JP" altLang="en-US" smtClean="0">
                <a:solidFill>
                  <a:srgbClr val="000000"/>
                </a:solidFill>
              </a:rPr>
              <a:t>第六章</a:t>
            </a:r>
          </a:p>
        </p:txBody>
      </p:sp>
      <p:sp>
        <p:nvSpPr>
          <p:cNvPr id="16387" name="Shape 46"/>
          <p:cNvSpPr>
            <a:spLocks noGrp="1"/>
          </p:cNvSpPr>
          <p:nvPr>
            <p:ph type="body" idx="1"/>
          </p:nvPr>
        </p:nvSpPr>
        <p:spPr/>
        <p:txBody>
          <a:bodyPr/>
          <a:lstStyle/>
          <a:p>
            <a:pPr eaLnBrk="1" hangingPunct="1">
              <a:spcBef>
                <a:spcPct val="0"/>
              </a:spcBef>
            </a:pPr>
            <a:r>
              <a:rPr lang="ja-JP" altLang="en-US" smtClean="0"/>
              <a:t>抽象絵画を見る為の身体技法</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73"/>
          <p:cNvSpPr>
            <a:spLocks noGrp="1"/>
          </p:cNvSpPr>
          <p:nvPr>
            <p:ph type="title"/>
          </p:nvPr>
        </p:nvSpPr>
        <p:spPr/>
        <p:txBody>
          <a:bodyPr anchor="ctr"/>
          <a:lstStyle/>
          <a:p>
            <a:pPr eaLnBrk="1" hangingPunct="1"/>
            <a:r>
              <a:rPr lang="ja-JP" altLang="en-US" smtClean="0">
                <a:solidFill>
                  <a:srgbClr val="000000"/>
                </a:solidFill>
              </a:rPr>
              <a:t>ペアになろう！！</a:t>
            </a:r>
          </a:p>
        </p:txBody>
      </p:sp>
      <p:pic>
        <p:nvPicPr>
          <p:cNvPr id="34818" name="pasted-image.png"/>
          <p:cNvPicPr>
            <a:picLocks noChangeAspect="1" noChangeArrowheads="1"/>
          </p:cNvPicPr>
          <p:nvPr/>
        </p:nvPicPr>
        <p:blipFill>
          <a:blip r:embed="rId2"/>
          <a:srcRect/>
          <a:stretch>
            <a:fillRect/>
          </a:stretch>
        </p:blipFill>
        <p:spPr bwMode="auto">
          <a:xfrm>
            <a:off x="2894013" y="2252663"/>
            <a:ext cx="5829300" cy="6619875"/>
          </a:xfrm>
          <a:prstGeom prst="rect">
            <a:avLst/>
          </a:prstGeom>
          <a:noFill/>
          <a:ln w="12700">
            <a:noFill/>
            <a:miter lim="4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76"/>
          <p:cNvSpPr>
            <a:spLocks noGrp="1"/>
          </p:cNvSpPr>
          <p:nvPr>
            <p:ph type="title"/>
          </p:nvPr>
        </p:nvSpPr>
        <p:spPr/>
        <p:txBody>
          <a:bodyPr/>
          <a:lstStyle/>
          <a:p>
            <a:pPr eaLnBrk="1" hangingPunct="1"/>
            <a:r>
              <a:rPr lang="ja-JP" altLang="en-US" smtClean="0">
                <a:solidFill>
                  <a:srgbClr val="000000"/>
                </a:solidFill>
              </a:rPr>
              <a:t>自分を知ってみよう</a:t>
            </a:r>
          </a:p>
        </p:txBody>
      </p:sp>
      <p:sp>
        <p:nvSpPr>
          <p:cNvPr id="177" name="Shape 177"/>
          <p:cNvSpPr>
            <a:spLocks noGrp="1"/>
          </p:cNvSpPr>
          <p:nvPr>
            <p:ph type="body" idx="1"/>
          </p:nvPr>
        </p:nvSpPr>
        <p:spPr>
          <a:xfrm>
            <a:off x="731838" y="2325688"/>
            <a:ext cx="11682412" cy="6678612"/>
          </a:xfrm>
        </p:spPr>
        <p:txBody>
          <a:bodyPr>
            <a:normAutofit/>
          </a:bodyPr>
          <a:lstStyle/>
          <a:p>
            <a:pPr marL="278892" indent="-278892" defTabSz="356362" eaLnBrk="1" fontAlgn="auto" hangingPunct="1">
              <a:spcBef>
                <a:spcPts val="2500"/>
              </a:spcBef>
              <a:spcAft>
                <a:spcPts val="0"/>
              </a:spcAft>
              <a:defRPr sz="1800">
                <a:solidFill>
                  <a:srgbClr val="000000"/>
                </a:solidFill>
              </a:defRPr>
            </a:pPr>
            <a:r>
              <a:rPr sz="2684"/>
              <a:t>・教示1「用紙に“黒のサインペン”で枠を描いてください。」と、指示します。</a:t>
            </a:r>
          </a:p>
          <a:p>
            <a:pPr marL="278892" indent="-278892" defTabSz="356362" eaLnBrk="1" fontAlgn="auto" hangingPunct="1">
              <a:spcBef>
                <a:spcPts val="2500"/>
              </a:spcBef>
              <a:spcAft>
                <a:spcPts val="0"/>
              </a:spcAft>
              <a:defRPr sz="1800">
                <a:solidFill>
                  <a:srgbClr val="000000"/>
                </a:solidFill>
              </a:defRPr>
            </a:pPr>
            <a:r>
              <a:rPr sz="2684"/>
              <a:t>・教示2「実のなる木を１本描いてください。」と、指示します。</a:t>
            </a:r>
          </a:p>
          <a:p>
            <a:pPr marL="278892" indent="-278892" defTabSz="356362" eaLnBrk="1" fontAlgn="auto" hangingPunct="1">
              <a:spcBef>
                <a:spcPts val="2500"/>
              </a:spcBef>
              <a:spcAft>
                <a:spcPts val="0"/>
              </a:spcAft>
              <a:defRPr sz="1800">
                <a:solidFill>
                  <a:srgbClr val="000000"/>
                </a:solidFill>
              </a:defRPr>
            </a:pPr>
            <a:r>
              <a:rPr sz="2684"/>
              <a:t>・教示3「絵の上手、下手は関係ありませんので、自分の思ったように気軽な気持ちで描いてください。但し、いい加減に描くのではなくて、できるだけ丁寧に描いてください。」と、絵の上手、下手を見るのではないことを断り、好きに描いてよいことを保証します。</a:t>
            </a:r>
          </a:p>
          <a:p>
            <a:pPr marL="278892" indent="-278892" defTabSz="356362" eaLnBrk="1" fontAlgn="auto" hangingPunct="1">
              <a:spcBef>
                <a:spcPts val="2500"/>
              </a:spcBef>
              <a:spcAft>
                <a:spcPts val="0"/>
              </a:spcAft>
              <a:defRPr sz="1800">
                <a:solidFill>
                  <a:srgbClr val="000000"/>
                </a:solidFill>
              </a:defRPr>
            </a:pPr>
            <a:r>
              <a:rPr sz="2684"/>
              <a:t>・描画時間20分～30分程度</a:t>
            </a:r>
          </a:p>
          <a:p>
            <a:pPr marL="278892" indent="-278892" defTabSz="356362" eaLnBrk="1" fontAlgn="auto" hangingPunct="1">
              <a:spcBef>
                <a:spcPts val="2500"/>
              </a:spcBef>
              <a:spcAft>
                <a:spcPts val="0"/>
              </a:spcAft>
              <a:defRPr sz="1800">
                <a:solidFill>
                  <a:srgbClr val="000000"/>
                </a:solidFill>
              </a:defRPr>
            </a:pPr>
            <a:r>
              <a:rPr sz="2684"/>
              <a:t>作画者が何か質問をした場合は「あなたの思うように描いてください」と答え、質問の内容を記録しておきます。</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79"/>
          <p:cNvSpPr>
            <a:spLocks noGrp="1"/>
          </p:cNvSpPr>
          <p:nvPr>
            <p:ph type="title"/>
          </p:nvPr>
        </p:nvSpPr>
        <p:spPr/>
        <p:txBody>
          <a:bodyPr/>
          <a:lstStyle/>
          <a:p>
            <a:pPr eaLnBrk="1" hangingPunct="1"/>
            <a:r>
              <a:rPr lang="ja-JP" altLang="en-US" smtClean="0">
                <a:solidFill>
                  <a:srgbClr val="000000"/>
                </a:solidFill>
              </a:rPr>
              <a:t>討論</a:t>
            </a:r>
          </a:p>
        </p:txBody>
      </p:sp>
      <p:sp>
        <p:nvSpPr>
          <p:cNvPr id="180" name="Shape 180"/>
          <p:cNvSpPr>
            <a:spLocks noGrp="1"/>
          </p:cNvSpPr>
          <p:nvPr>
            <p:ph type="body" idx="1"/>
          </p:nvPr>
        </p:nvSpPr>
        <p:spPr>
          <a:xfrm>
            <a:off x="571500" y="2222500"/>
            <a:ext cx="11861800" cy="6902450"/>
          </a:xfrm>
        </p:spPr>
        <p:txBody>
          <a:bodyPr>
            <a:normAutofit/>
          </a:bodyPr>
          <a:lstStyle/>
          <a:p>
            <a:pPr marL="350838" indent="-350838" defTabSz="449263" eaLnBrk="1" hangingPunct="1">
              <a:spcBef>
                <a:spcPts val="3200"/>
              </a:spcBef>
            </a:pPr>
            <a:r>
              <a:rPr lang="ja-JP" altLang="en-US" sz="2700" u="sng" smtClean="0"/>
              <a:t>○描画後の作画者への質問　木はどのような状態なのか。どのようなことを感じているかなどを質問する。</a:t>
            </a:r>
            <a:r>
              <a:rPr lang="ja-JP" altLang="en-US" sz="2700" smtClean="0"/>
              <a:t>枯れていたり、傷があるような場合はその理由、その木から感じる人物、男女、強いか弱いか、などの質問も行います。</a:t>
            </a:r>
          </a:p>
          <a:p>
            <a:pPr marL="350838" indent="-350838" defTabSz="449263" eaLnBrk="1" hangingPunct="1">
              <a:spcBef>
                <a:spcPts val="3200"/>
              </a:spcBef>
            </a:pPr>
            <a:r>
              <a:rPr lang="ja-JP" altLang="en-US" sz="2700" u="sng" smtClean="0"/>
              <a:t>○全体的な評価　画が完成すれば、まずはその樹木全体の評価を行う。</a:t>
            </a:r>
            <a:r>
              <a:rPr lang="ja-JP" altLang="en-US" sz="2700" smtClean="0"/>
              <a:t>全体評価では、直観的に評価することが重要であり、実があるか、枯れているかなどの木の内容や、画の上手下手で評価してはいけません。　（◆</a:t>
            </a:r>
            <a:r>
              <a:rPr lang="en-US" altLang="ja-JP" sz="2700" smtClean="0"/>
              <a:t>Ⅳ-5b </a:t>
            </a:r>
            <a:r>
              <a:rPr lang="ja-JP" altLang="en-US" sz="2700" smtClean="0"/>
              <a:t>バウムテスト：全体としての分析 ）</a:t>
            </a:r>
          </a:p>
          <a:p>
            <a:pPr marL="350838" indent="-350838" defTabSz="449263" eaLnBrk="1" hangingPunct="1">
              <a:spcBef>
                <a:spcPts val="3200"/>
              </a:spcBef>
            </a:pPr>
            <a:r>
              <a:rPr lang="ja-JP" altLang="en-US" sz="2700" u="sng" smtClean="0"/>
              <a:t>○個別の評価　全体評価の後、その木が紙の上でどのように位置づけられているか、木の形や状態、枝や葉、実はどう表現されているか順番に見ていきます。</a:t>
            </a:r>
            <a:r>
              <a:rPr lang="ja-JP" altLang="en-US" sz="2700" smtClean="0"/>
              <a:t>（◆ バウムテスト：解釈（技法的な理解））</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82"/>
          <p:cNvSpPr>
            <a:spLocks noGrp="1"/>
          </p:cNvSpPr>
          <p:nvPr>
            <p:ph type="title"/>
          </p:nvPr>
        </p:nvSpPr>
        <p:spPr/>
        <p:txBody>
          <a:bodyPr/>
          <a:lstStyle/>
          <a:p>
            <a:pPr marL="457200" indent="-457200" eaLnBrk="1" hangingPunct="1">
              <a:spcBef>
                <a:spcPts val="4200"/>
              </a:spcBef>
              <a:buSzPct val="75000"/>
              <a:buFont typeface="Helvetica Neue"/>
              <a:buChar char="•"/>
            </a:pPr>
            <a:r>
              <a:rPr lang="ja-JP" altLang="en-US" sz="3600" smtClean="0">
                <a:solidFill>
                  <a:srgbClr val="747474"/>
                </a:solidFill>
              </a:rPr>
              <a:t>描画後の作画者への質問</a:t>
            </a:r>
          </a:p>
        </p:txBody>
      </p:sp>
      <p:sp>
        <p:nvSpPr>
          <p:cNvPr id="37890" name="Shape 183"/>
          <p:cNvSpPr>
            <a:spLocks noGrp="1"/>
          </p:cNvSpPr>
          <p:nvPr>
            <p:ph type="body" idx="1"/>
          </p:nvPr>
        </p:nvSpPr>
        <p:spPr>
          <a:xfrm>
            <a:off x="571500" y="3057525"/>
            <a:ext cx="11861800" cy="5832475"/>
          </a:xfrm>
        </p:spPr>
        <p:txBody>
          <a:bodyPr/>
          <a:lstStyle/>
          <a:p>
            <a:pPr eaLnBrk="1" hangingPunct="1"/>
            <a:r>
              <a:rPr lang="ja-JP" altLang="en-US" sz="4600" u="sng" smtClean="0"/>
              <a:t>木はどのような状態なのか。どのようなことを感じているかなどを質問する。</a:t>
            </a:r>
          </a:p>
          <a:p>
            <a:pPr eaLnBrk="1" hangingPunct="1"/>
            <a:r>
              <a:rPr lang="ja-JP" altLang="en-US" sz="4600" smtClean="0"/>
              <a:t>枯れていたり、傷があるような場合はその理由、その木から感じる人物、男女、強いか弱いか、などの質問も行います。</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85"/>
          <p:cNvSpPr>
            <a:spLocks noGrp="1"/>
          </p:cNvSpPr>
          <p:nvPr>
            <p:ph type="title"/>
          </p:nvPr>
        </p:nvSpPr>
        <p:spPr/>
        <p:txBody>
          <a:bodyPr/>
          <a:lstStyle/>
          <a:p>
            <a:pPr marL="457200" indent="-457200" eaLnBrk="1" hangingPunct="1">
              <a:spcBef>
                <a:spcPts val="4200"/>
              </a:spcBef>
              <a:buSzPct val="75000"/>
              <a:buFont typeface="Helvetica Neue"/>
              <a:buChar char="•"/>
            </a:pPr>
            <a:r>
              <a:rPr lang="ja-JP" altLang="en-US" sz="3600" u="sng" smtClean="0">
                <a:solidFill>
                  <a:srgbClr val="747474"/>
                </a:solidFill>
              </a:rPr>
              <a:t>個別の評価</a:t>
            </a:r>
          </a:p>
        </p:txBody>
      </p:sp>
      <p:sp>
        <p:nvSpPr>
          <p:cNvPr id="38914" name="Shape 186"/>
          <p:cNvSpPr>
            <a:spLocks noGrp="1"/>
          </p:cNvSpPr>
          <p:nvPr>
            <p:ph type="body" idx="1"/>
          </p:nvPr>
        </p:nvSpPr>
        <p:spPr/>
        <p:txBody>
          <a:bodyPr/>
          <a:lstStyle/>
          <a:p>
            <a:pPr eaLnBrk="1" hangingPunct="1"/>
            <a:r>
              <a:rPr lang="ja-JP" altLang="en-US" u="sng" smtClean="0"/>
              <a:t>全体評価の後、その木が紙の上でどのように位置づけられているか、木の形や状態、枝や葉、実はどう表現されているか順番に見ていきます。</a:t>
            </a:r>
            <a:r>
              <a:rPr lang="ja-JP" altLang="en-US" smtClean="0"/>
              <a:t>（◆ バウムテスト：解釈（技法的な理解））</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48"/>
          <p:cNvSpPr>
            <a:spLocks noGrp="1"/>
          </p:cNvSpPr>
          <p:nvPr>
            <p:ph type="title"/>
          </p:nvPr>
        </p:nvSpPr>
        <p:spPr/>
        <p:txBody>
          <a:bodyPr/>
          <a:lstStyle/>
          <a:p>
            <a:pPr eaLnBrk="1" hangingPunct="1"/>
            <a:r>
              <a:rPr lang="ja-JP" altLang="en-US" smtClean="0">
                <a:solidFill>
                  <a:srgbClr val="000000"/>
                </a:solidFill>
              </a:rPr>
              <a:t>「リラックスから面白い、そして教養へ」</a:t>
            </a:r>
          </a:p>
        </p:txBody>
      </p:sp>
      <p:sp>
        <p:nvSpPr>
          <p:cNvPr id="49" name="Shape 49"/>
          <p:cNvSpPr/>
          <p:nvPr/>
        </p:nvSpPr>
        <p:spPr>
          <a:xfrm>
            <a:off x="939800" y="2751138"/>
            <a:ext cx="3749675" cy="1093787"/>
          </a:xfrm>
          <a:prstGeom prst="roundRect">
            <a:avLst>
              <a:gd name="adj" fmla="val 17421"/>
            </a:avLst>
          </a:prstGeom>
          <a:solidFill>
            <a:srgbClr val="82A1AB"/>
          </a:solidFill>
          <a:ln w="12700">
            <a:miter lim="400000"/>
          </a:ln>
          <a:effectLst>
            <a:outerShdw blurRad="50800" dist="25400" dir="5400000" rotWithShape="0">
              <a:srgbClr val="000000">
                <a:alpha val="40000"/>
              </a:srgbClr>
            </a:outerShdw>
          </a:effectLst>
          <a:extLst>
            <a:ext uri="{C572A759-6A51-4108-AA02-DFA0A04FC94B}"/>
          </a:extLst>
        </p:spPr>
        <p:txBody>
          <a:bodyPr lIns="0" tIns="0" rIns="0" bIns="0" anchor="ctr"/>
          <a:lstStyle>
            <a:lvl1pPr>
              <a:defRPr>
                <a:solidFill>
                  <a:srgbClr val="FFFFFF"/>
                </a:solidFill>
              </a:defRPr>
            </a:lvl1pPr>
          </a:lstStyle>
          <a:p>
            <a:pPr algn="ctr" fontAlgn="auto">
              <a:spcBef>
                <a:spcPts val="0"/>
              </a:spcBef>
              <a:spcAft>
                <a:spcPts val="0"/>
              </a:spcAft>
              <a:defRPr sz="1800">
                <a:solidFill>
                  <a:srgbClr val="000000"/>
                </a:solidFill>
              </a:defRPr>
            </a:pPr>
            <a:r>
              <a:rPr kumimoji="0" kern="0">
                <a:latin typeface="+mn-lt"/>
                <a:ea typeface="+mn-ea"/>
                <a:cs typeface="+mn-cs"/>
              </a:rPr>
              <a:t>なんだこれは？</a:t>
            </a:r>
          </a:p>
        </p:txBody>
      </p:sp>
      <p:sp>
        <p:nvSpPr>
          <p:cNvPr id="17411" name="Shape 50"/>
          <p:cNvSpPr>
            <a:spLocks noChangeArrowheads="1"/>
          </p:cNvSpPr>
          <p:nvPr/>
        </p:nvSpPr>
        <p:spPr bwMode="auto">
          <a:xfrm>
            <a:off x="4851400" y="2974975"/>
            <a:ext cx="901700" cy="646113"/>
          </a:xfrm>
          <a:prstGeom prst="rightArrow">
            <a:avLst>
              <a:gd name="adj1" fmla="val 53898"/>
              <a:gd name="adj2" fmla="val 66820"/>
            </a:avLst>
          </a:prstGeom>
          <a:solidFill>
            <a:srgbClr val="DCA486"/>
          </a:solidFill>
          <a:ln w="12700">
            <a:noFill/>
            <a:miter lim="400000"/>
            <a:headEnd/>
            <a:tailEnd/>
          </a:ln>
        </p:spPr>
        <p:txBody>
          <a:bodyPr lIns="0" tIns="0" rIns="0" bIns="0" anchor="ctr"/>
          <a:lstStyle/>
          <a:p>
            <a:pPr algn="ctr"/>
            <a:endParaRPr kumimoji="0" lang="ja-JP" altLang="en-US">
              <a:solidFill>
                <a:srgbClr val="FFFFFF"/>
              </a:solidFill>
              <a:latin typeface="Helvetica Neue Light"/>
              <a:ea typeface="Helvetica Neue Light"/>
            </a:endParaRPr>
          </a:p>
        </p:txBody>
      </p:sp>
      <p:sp>
        <p:nvSpPr>
          <p:cNvPr id="17412" name="Shape 51"/>
          <p:cNvSpPr>
            <a:spLocks noChangeArrowheads="1"/>
          </p:cNvSpPr>
          <p:nvPr/>
        </p:nvSpPr>
        <p:spPr bwMode="auto">
          <a:xfrm>
            <a:off x="5915025" y="2751138"/>
            <a:ext cx="1882775" cy="1093787"/>
          </a:xfrm>
          <a:prstGeom prst="roundRect">
            <a:avLst>
              <a:gd name="adj" fmla="val 17421"/>
            </a:avLst>
          </a:prstGeom>
          <a:solidFill>
            <a:srgbClr val="B29E85"/>
          </a:solidFill>
          <a:ln w="12700">
            <a:noFill/>
            <a:miter lim="400000"/>
            <a:headEnd/>
            <a:tailEnd/>
          </a:ln>
        </p:spPr>
        <p:txBody>
          <a:bodyPr lIns="0" tIns="0" rIns="0" bIns="0" anchor="ctr"/>
          <a:lstStyle/>
          <a:p>
            <a:pPr algn="ctr"/>
            <a:r>
              <a:rPr kumimoji="0" lang="ja-JP" altLang="en-US">
                <a:solidFill>
                  <a:srgbClr val="FFFFFF"/>
                </a:solidFill>
                <a:latin typeface="Helvetica Neue Light"/>
                <a:ea typeface="Helvetica Neue Light"/>
              </a:rPr>
              <a:t>教養</a:t>
            </a:r>
          </a:p>
        </p:txBody>
      </p:sp>
      <p:sp>
        <p:nvSpPr>
          <p:cNvPr id="17413" name="Shape 52"/>
          <p:cNvSpPr>
            <a:spLocks noChangeArrowheads="1"/>
          </p:cNvSpPr>
          <p:nvPr/>
        </p:nvSpPr>
        <p:spPr bwMode="auto">
          <a:xfrm>
            <a:off x="8094663" y="2898775"/>
            <a:ext cx="4014787" cy="800100"/>
          </a:xfrm>
          <a:prstGeom prst="rect">
            <a:avLst/>
          </a:prstGeom>
          <a:noFill/>
          <a:ln w="12700">
            <a:noFill/>
            <a:miter lim="400000"/>
            <a:headEnd/>
            <a:tailEnd/>
          </a:ln>
        </p:spPr>
        <p:txBody>
          <a:bodyPr wrap="none" lIns="50800" tIns="50800" rIns="50800" bIns="50800" anchor="ctr">
            <a:spAutoFit/>
          </a:bodyPr>
          <a:lstStyle/>
          <a:p>
            <a:r>
              <a:rPr kumimoji="0" lang="ja-JP" altLang="en-US" sz="2200">
                <a:solidFill>
                  <a:srgbClr val="000000"/>
                </a:solidFill>
                <a:latin typeface="Helvetica Neue Light"/>
                <a:ea typeface="Helvetica Neue Light"/>
              </a:rPr>
              <a:t>全然わからないから</a:t>
            </a:r>
          </a:p>
          <a:p>
            <a:r>
              <a:rPr kumimoji="0" lang="ja-JP" altLang="en-US" sz="2200">
                <a:solidFill>
                  <a:srgbClr val="000000"/>
                </a:solidFill>
                <a:latin typeface="Helvetica Neue Light"/>
                <a:ea typeface="Helvetica Neue Light"/>
              </a:rPr>
              <a:t>近寄らないでは教養は増えない</a:t>
            </a:r>
          </a:p>
        </p:txBody>
      </p:sp>
      <p:sp>
        <p:nvSpPr>
          <p:cNvPr id="17414" name="Shape 53"/>
          <p:cNvSpPr>
            <a:spLocks noChangeArrowheads="1"/>
          </p:cNvSpPr>
          <p:nvPr/>
        </p:nvSpPr>
        <p:spPr bwMode="auto">
          <a:xfrm>
            <a:off x="850900" y="5291138"/>
            <a:ext cx="11303000" cy="542925"/>
          </a:xfrm>
          <a:prstGeom prst="rect">
            <a:avLst/>
          </a:prstGeom>
          <a:noFill/>
          <a:ln w="12700">
            <a:noFill/>
            <a:miter lim="400000"/>
            <a:headEnd/>
            <a:tailEnd/>
          </a:ln>
        </p:spPr>
        <p:txBody>
          <a:bodyPr wrap="none" lIns="50800" tIns="50800" rIns="50800" bIns="50800" anchor="ctr">
            <a:spAutoFit/>
          </a:bodyPr>
          <a:lstStyle/>
          <a:p>
            <a:pPr algn="ctr"/>
            <a:r>
              <a:rPr kumimoji="0" lang="ja-JP" altLang="en-US" sz="3400" u="sng">
                <a:solidFill>
                  <a:srgbClr val="000000"/>
                </a:solidFill>
                <a:latin typeface="Helvetica Neue Light"/>
                <a:ea typeface="Helvetica Neue Light"/>
              </a:rPr>
              <a:t>リラックスしておもしろいと自分が感じるツボを見つける</a:t>
            </a:r>
          </a:p>
        </p:txBody>
      </p:sp>
      <p:sp>
        <p:nvSpPr>
          <p:cNvPr id="17415" name="Shape 54"/>
          <p:cNvSpPr>
            <a:spLocks noChangeArrowheads="1"/>
          </p:cNvSpPr>
          <p:nvPr/>
        </p:nvSpPr>
        <p:spPr bwMode="auto">
          <a:xfrm>
            <a:off x="3644900" y="6416675"/>
            <a:ext cx="5715000" cy="544513"/>
          </a:xfrm>
          <a:prstGeom prst="rect">
            <a:avLst/>
          </a:prstGeom>
          <a:noFill/>
          <a:ln w="12700">
            <a:noFill/>
            <a:miter lim="400000"/>
            <a:headEnd/>
            <a:tailEnd/>
          </a:ln>
        </p:spPr>
        <p:txBody>
          <a:bodyPr wrap="none" lIns="50800" tIns="50800" rIns="50800" bIns="50800" anchor="ctr">
            <a:spAutoFit/>
          </a:bodyPr>
          <a:lstStyle/>
          <a:p>
            <a:pPr algn="ctr"/>
            <a:r>
              <a:rPr kumimoji="0" lang="ja-JP" altLang="en-US" sz="3400" u="sng">
                <a:solidFill>
                  <a:srgbClr val="000000"/>
                </a:solidFill>
                <a:latin typeface="Helvetica Neue Light"/>
                <a:ea typeface="Helvetica Neue Light"/>
              </a:rPr>
              <a:t>とにかく面白いと言ってみる</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56"/>
          <p:cNvSpPr>
            <a:spLocks noGrp="1"/>
          </p:cNvSpPr>
          <p:nvPr>
            <p:ph type="title"/>
          </p:nvPr>
        </p:nvSpPr>
        <p:spPr>
          <a:xfrm>
            <a:off x="571500" y="533400"/>
            <a:ext cx="11861800" cy="1397000"/>
          </a:xfrm>
        </p:spPr>
        <p:txBody>
          <a:bodyPr/>
          <a:lstStyle/>
          <a:p>
            <a:pPr eaLnBrk="1" hangingPunct="1"/>
            <a:r>
              <a:rPr lang="ja-JP" altLang="en-US" smtClean="0">
                <a:solidFill>
                  <a:srgbClr val="000000"/>
                </a:solidFill>
              </a:rPr>
              <a:t>色と図形だけで作品を表現してみよう！</a:t>
            </a:r>
          </a:p>
        </p:txBody>
      </p:sp>
      <p:sp>
        <p:nvSpPr>
          <p:cNvPr id="18434" name="Shape 57"/>
          <p:cNvSpPr>
            <a:spLocks noChangeArrowheads="1"/>
          </p:cNvSpPr>
          <p:nvPr/>
        </p:nvSpPr>
        <p:spPr bwMode="auto">
          <a:xfrm>
            <a:off x="620713" y="476250"/>
            <a:ext cx="1943100" cy="571500"/>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実践！！</a:t>
            </a:r>
          </a:p>
        </p:txBody>
      </p:sp>
      <p:grpSp>
        <p:nvGrpSpPr>
          <p:cNvPr id="18435" name="Group 60"/>
          <p:cNvGrpSpPr>
            <a:grpSpLocks/>
          </p:cNvGrpSpPr>
          <p:nvPr/>
        </p:nvGrpSpPr>
        <p:grpSpPr bwMode="auto">
          <a:xfrm>
            <a:off x="8131175" y="3028950"/>
            <a:ext cx="1038225" cy="928688"/>
            <a:chOff x="-64902" y="-78165"/>
            <a:chExt cx="1037260" cy="929065"/>
          </a:xfrm>
        </p:grpSpPr>
        <p:sp>
          <p:nvSpPr>
            <p:cNvPr id="18448" name="Shape 59"/>
            <p:cNvSpPr>
              <a:spLocks/>
            </p:cNvSpPr>
            <p:nvPr/>
          </p:nvSpPr>
          <p:spPr bwMode="auto">
            <a:xfrm>
              <a:off x="0" y="0"/>
              <a:ext cx="907455" cy="812800"/>
            </a:xfrm>
            <a:custGeom>
              <a:avLst/>
              <a:gdLst>
                <a:gd name="T0" fmla="*/ 453728 w 21600"/>
                <a:gd name="T1" fmla="*/ 406400 h 21600"/>
                <a:gd name="T2" fmla="*/ 453728 w 21600"/>
                <a:gd name="T3" fmla="*/ 406400 h 21600"/>
                <a:gd name="T4" fmla="*/ 453728 w 21600"/>
                <a:gd name="T5" fmla="*/ 406400 h 21600"/>
                <a:gd name="T6" fmla="*/ 453728 w 21600"/>
                <a:gd name="T7" fmla="*/ 40640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0"/>
                  </a:moveTo>
                  <a:lnTo>
                    <a:pt x="21600" y="21600"/>
                  </a:lnTo>
                  <a:lnTo>
                    <a:pt x="0" y="21600"/>
                  </a:lnTo>
                  <a:close/>
                </a:path>
              </a:pathLst>
            </a:custGeom>
            <a:solidFill>
              <a:srgbClr val="A95648"/>
            </a:solidFill>
            <a:ln w="9525">
              <a:noFill/>
              <a:round/>
              <a:headEnd/>
              <a:tailEnd/>
            </a:ln>
          </p:spPr>
          <p:txBody>
            <a:bodyPr lIns="0" tIns="0" rIns="0" bIns="0" anchor="ctr"/>
            <a:lstStyle/>
            <a:p>
              <a:endParaRPr lang="ja-JP" altLang="en-US"/>
            </a:p>
          </p:txBody>
        </p:sp>
        <p:pic>
          <p:nvPicPr>
            <p:cNvPr id="18449" name="Shape"/>
            <p:cNvPicPr>
              <a:picLocks noChangeAspect="1" noChangeArrowheads="1"/>
            </p:cNvPicPr>
            <p:nvPr/>
          </p:nvPicPr>
          <p:blipFill>
            <a:blip r:embed="rId2"/>
            <a:srcRect/>
            <a:stretch>
              <a:fillRect/>
            </a:stretch>
          </p:blipFill>
          <p:spPr bwMode="auto">
            <a:xfrm>
              <a:off x="-64903" y="-78166"/>
              <a:ext cx="1037261" cy="929066"/>
            </a:xfrm>
            <a:prstGeom prst="rect">
              <a:avLst/>
            </a:prstGeom>
            <a:noFill/>
            <a:ln w="9525">
              <a:noFill/>
              <a:miter lim="800000"/>
              <a:headEnd/>
              <a:tailEnd/>
            </a:ln>
          </p:spPr>
        </p:pic>
      </p:grpSp>
      <p:grpSp>
        <p:nvGrpSpPr>
          <p:cNvPr id="18436" name="Group 63"/>
          <p:cNvGrpSpPr>
            <a:grpSpLocks/>
          </p:cNvGrpSpPr>
          <p:nvPr/>
        </p:nvGrpSpPr>
        <p:grpSpPr bwMode="auto">
          <a:xfrm>
            <a:off x="9355138" y="2330450"/>
            <a:ext cx="1593850" cy="1720850"/>
            <a:chOff x="-43457" y="-49473"/>
            <a:chExt cx="1593885" cy="1721636"/>
          </a:xfrm>
        </p:grpSpPr>
        <p:sp>
          <p:nvSpPr>
            <p:cNvPr id="18446" name="Shape 62"/>
            <p:cNvSpPr>
              <a:spLocks noChangeArrowheads="1"/>
            </p:cNvSpPr>
            <p:nvPr/>
          </p:nvSpPr>
          <p:spPr bwMode="auto">
            <a:xfrm>
              <a:off x="0" y="0"/>
              <a:ext cx="1506972" cy="1634063"/>
            </a:xfrm>
            <a:prstGeom prst="pentagon">
              <a:avLst/>
            </a:prstGeom>
            <a:solidFill>
              <a:srgbClr val="714129"/>
            </a:solidFill>
            <a:ln w="9525">
              <a:noFill/>
              <a:miter lim="800000"/>
              <a:headEnd/>
              <a:tailEnd/>
            </a:ln>
          </p:spPr>
          <p:txBody>
            <a:bodyPr lIns="0" tIns="0" rIns="0" bIns="0" anchor="ctr"/>
            <a:lstStyle/>
            <a:p>
              <a:pPr algn="ctr"/>
              <a:endParaRPr kumimoji="0" lang="ja-JP" altLang="en-US">
                <a:solidFill>
                  <a:srgbClr val="FFFFFF"/>
                </a:solidFill>
                <a:latin typeface="Helvetica Neue Light"/>
                <a:ea typeface="Helvetica Neue Light"/>
              </a:endParaRPr>
            </a:p>
          </p:txBody>
        </p:sp>
        <p:pic>
          <p:nvPicPr>
            <p:cNvPr id="18447" name="Shape"/>
            <p:cNvPicPr>
              <a:picLocks noChangeAspect="1" noChangeArrowheads="1"/>
            </p:cNvPicPr>
            <p:nvPr/>
          </p:nvPicPr>
          <p:blipFill>
            <a:blip r:embed="rId3"/>
            <a:srcRect/>
            <a:stretch>
              <a:fillRect/>
            </a:stretch>
          </p:blipFill>
          <p:spPr bwMode="auto">
            <a:xfrm>
              <a:off x="-43458" y="-49474"/>
              <a:ext cx="1593887" cy="1721637"/>
            </a:xfrm>
            <a:prstGeom prst="rect">
              <a:avLst/>
            </a:prstGeom>
            <a:noFill/>
            <a:ln w="9525">
              <a:noFill/>
              <a:miter lim="800000"/>
              <a:headEnd/>
              <a:tailEnd/>
            </a:ln>
          </p:spPr>
        </p:pic>
      </p:grpSp>
      <p:sp>
        <p:nvSpPr>
          <p:cNvPr id="18437" name="Shape 64"/>
          <p:cNvSpPr>
            <a:spLocks noChangeArrowheads="1"/>
          </p:cNvSpPr>
          <p:nvPr/>
        </p:nvSpPr>
        <p:spPr bwMode="auto">
          <a:xfrm>
            <a:off x="7815263" y="4173538"/>
            <a:ext cx="3270250" cy="273050"/>
          </a:xfrm>
          <a:prstGeom prst="rect">
            <a:avLst/>
          </a:prstGeom>
          <a:solidFill>
            <a:srgbClr val="88885A"/>
          </a:solidFill>
          <a:ln w="12700">
            <a:noFill/>
            <a:miter lim="400000"/>
            <a:headEnd/>
            <a:tailEnd/>
          </a:ln>
        </p:spPr>
        <p:txBody>
          <a:bodyPr lIns="0" tIns="0" rIns="0" bIns="0" anchor="ctr"/>
          <a:lstStyle/>
          <a:p>
            <a:pPr algn="ctr"/>
            <a:endParaRPr kumimoji="0" lang="ja-JP" altLang="en-US">
              <a:solidFill>
                <a:srgbClr val="FFFFFF"/>
              </a:solidFill>
              <a:latin typeface="Helvetica Neue Light"/>
              <a:ea typeface="Helvetica Neue Light"/>
            </a:endParaRPr>
          </a:p>
        </p:txBody>
      </p:sp>
      <p:sp>
        <p:nvSpPr>
          <p:cNvPr id="18438" name="Shape 65"/>
          <p:cNvSpPr>
            <a:spLocks noChangeArrowheads="1"/>
          </p:cNvSpPr>
          <p:nvPr/>
        </p:nvSpPr>
        <p:spPr bwMode="auto">
          <a:xfrm>
            <a:off x="8272463" y="3208338"/>
            <a:ext cx="230187" cy="569912"/>
          </a:xfrm>
          <a:prstGeom prst="roundRect">
            <a:avLst>
              <a:gd name="adj" fmla="val 37032"/>
            </a:avLst>
          </a:prstGeom>
          <a:solidFill>
            <a:srgbClr val="62647B"/>
          </a:solidFill>
          <a:ln w="12700">
            <a:noFill/>
            <a:miter lim="400000"/>
            <a:headEnd/>
            <a:tailEnd/>
          </a:ln>
        </p:spPr>
        <p:txBody>
          <a:bodyPr lIns="0" tIns="0" rIns="0" bIns="0" anchor="ctr"/>
          <a:lstStyle/>
          <a:p>
            <a:pPr algn="ctr"/>
            <a:endParaRPr kumimoji="0" lang="ja-JP" altLang="en-US">
              <a:solidFill>
                <a:srgbClr val="FFFFFF"/>
              </a:solidFill>
              <a:latin typeface="Helvetica Neue Light"/>
              <a:ea typeface="Helvetica Neue Light"/>
            </a:endParaRPr>
          </a:p>
        </p:txBody>
      </p:sp>
      <p:sp>
        <p:nvSpPr>
          <p:cNvPr id="18439" name="Shape 66"/>
          <p:cNvSpPr>
            <a:spLocks/>
          </p:cNvSpPr>
          <p:nvPr/>
        </p:nvSpPr>
        <p:spPr bwMode="auto">
          <a:xfrm>
            <a:off x="8102600" y="3478213"/>
            <a:ext cx="231775" cy="273050"/>
          </a:xfrm>
          <a:custGeom>
            <a:avLst/>
            <a:gdLst>
              <a:gd name="T0" fmla="*/ 115491 w 19679"/>
              <a:gd name="T1" fmla="*/ 136063 h 19679"/>
              <a:gd name="T2" fmla="*/ 115491 w 19679"/>
              <a:gd name="T3" fmla="*/ 136063 h 19679"/>
              <a:gd name="T4" fmla="*/ 115491 w 19679"/>
              <a:gd name="T5" fmla="*/ 136063 h 19679"/>
              <a:gd name="T6" fmla="*/ 115491 w 19679"/>
              <a:gd name="T7" fmla="*/ 136063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F7F66"/>
          </a:solidFill>
          <a:ln w="12700">
            <a:noFill/>
            <a:miter lim="400000"/>
            <a:headEnd/>
            <a:tailEnd/>
          </a:ln>
        </p:spPr>
        <p:txBody>
          <a:bodyPr lIns="0" tIns="0" rIns="0" bIns="0" anchor="ctr"/>
          <a:lstStyle/>
          <a:p>
            <a:endParaRPr lang="ja-JP" altLang="en-US"/>
          </a:p>
        </p:txBody>
      </p:sp>
      <p:sp>
        <p:nvSpPr>
          <p:cNvPr id="18440" name="Shape 67"/>
          <p:cNvSpPr>
            <a:spLocks/>
          </p:cNvSpPr>
          <p:nvPr/>
        </p:nvSpPr>
        <p:spPr bwMode="auto">
          <a:xfrm>
            <a:off x="9723438" y="3362325"/>
            <a:ext cx="231775" cy="273050"/>
          </a:xfrm>
          <a:custGeom>
            <a:avLst/>
            <a:gdLst>
              <a:gd name="T0" fmla="*/ 115492 w 21600"/>
              <a:gd name="T1" fmla="*/ 136063 h 21600"/>
              <a:gd name="T2" fmla="*/ 115492 w 21600"/>
              <a:gd name="T3" fmla="*/ 136063 h 21600"/>
              <a:gd name="T4" fmla="*/ 115492 w 21600"/>
              <a:gd name="T5" fmla="*/ 136063 h 21600"/>
              <a:gd name="T6" fmla="*/ 115492 w 21600"/>
              <a:gd name="T7" fmla="*/ 13606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0"/>
                </a:moveTo>
                <a:lnTo>
                  <a:pt x="21600" y="21600"/>
                </a:lnTo>
                <a:lnTo>
                  <a:pt x="0" y="21600"/>
                </a:lnTo>
                <a:close/>
              </a:path>
            </a:pathLst>
          </a:custGeom>
          <a:solidFill>
            <a:srgbClr val="FFFFFF"/>
          </a:solidFill>
          <a:ln w="12700">
            <a:solidFill>
              <a:srgbClr val="9A9A9A"/>
            </a:solidFill>
            <a:miter lim="400000"/>
            <a:headEnd/>
            <a:tailEnd/>
          </a:ln>
        </p:spPr>
        <p:txBody>
          <a:bodyPr lIns="0" tIns="0" rIns="0" bIns="0" anchor="ctr"/>
          <a:lstStyle/>
          <a:p>
            <a:endParaRPr lang="ja-JP" altLang="en-US"/>
          </a:p>
        </p:txBody>
      </p:sp>
      <p:sp>
        <p:nvSpPr>
          <p:cNvPr id="18441" name="Shape 68"/>
          <p:cNvSpPr>
            <a:spLocks/>
          </p:cNvSpPr>
          <p:nvPr/>
        </p:nvSpPr>
        <p:spPr bwMode="auto">
          <a:xfrm>
            <a:off x="9850438" y="3489325"/>
            <a:ext cx="231775" cy="273050"/>
          </a:xfrm>
          <a:custGeom>
            <a:avLst/>
            <a:gdLst>
              <a:gd name="T0" fmla="*/ 115491 w 21600"/>
              <a:gd name="T1" fmla="*/ 136063 h 21600"/>
              <a:gd name="T2" fmla="*/ 115491 w 21600"/>
              <a:gd name="T3" fmla="*/ 136063 h 21600"/>
              <a:gd name="T4" fmla="*/ 115491 w 21600"/>
              <a:gd name="T5" fmla="*/ 136063 h 21600"/>
              <a:gd name="T6" fmla="*/ 115491 w 21600"/>
              <a:gd name="T7" fmla="*/ 13606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0"/>
                </a:moveTo>
                <a:lnTo>
                  <a:pt x="21600" y="21600"/>
                </a:lnTo>
                <a:lnTo>
                  <a:pt x="0" y="21600"/>
                </a:lnTo>
                <a:close/>
              </a:path>
            </a:pathLst>
          </a:custGeom>
          <a:solidFill>
            <a:srgbClr val="FFFFFF"/>
          </a:solidFill>
          <a:ln w="12700">
            <a:solidFill>
              <a:srgbClr val="9A9A9A"/>
            </a:solidFill>
            <a:miter lim="400000"/>
            <a:headEnd/>
            <a:tailEnd/>
          </a:ln>
        </p:spPr>
        <p:txBody>
          <a:bodyPr lIns="0" tIns="0" rIns="0" bIns="0" anchor="ctr"/>
          <a:lstStyle/>
          <a:p>
            <a:endParaRPr lang="ja-JP" altLang="en-US"/>
          </a:p>
        </p:txBody>
      </p:sp>
      <p:sp>
        <p:nvSpPr>
          <p:cNvPr id="18442" name="Shape 69"/>
          <p:cNvSpPr>
            <a:spLocks/>
          </p:cNvSpPr>
          <p:nvPr/>
        </p:nvSpPr>
        <p:spPr bwMode="auto">
          <a:xfrm>
            <a:off x="9977438" y="3616325"/>
            <a:ext cx="231775" cy="273050"/>
          </a:xfrm>
          <a:custGeom>
            <a:avLst/>
            <a:gdLst>
              <a:gd name="T0" fmla="*/ 115491 w 21600"/>
              <a:gd name="T1" fmla="*/ 136063 h 21600"/>
              <a:gd name="T2" fmla="*/ 115491 w 21600"/>
              <a:gd name="T3" fmla="*/ 136063 h 21600"/>
              <a:gd name="T4" fmla="*/ 115491 w 21600"/>
              <a:gd name="T5" fmla="*/ 136063 h 21600"/>
              <a:gd name="T6" fmla="*/ 115491 w 21600"/>
              <a:gd name="T7" fmla="*/ 13606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0800" y="0"/>
                </a:moveTo>
                <a:lnTo>
                  <a:pt x="21600" y="21600"/>
                </a:lnTo>
                <a:lnTo>
                  <a:pt x="0" y="21600"/>
                </a:lnTo>
                <a:close/>
              </a:path>
            </a:pathLst>
          </a:custGeom>
          <a:solidFill>
            <a:srgbClr val="FFFFFF"/>
          </a:solidFill>
          <a:ln w="12700">
            <a:solidFill>
              <a:srgbClr val="9A9A9A"/>
            </a:solidFill>
            <a:miter lim="400000"/>
            <a:headEnd/>
            <a:tailEnd/>
          </a:ln>
        </p:spPr>
        <p:txBody>
          <a:bodyPr lIns="0" tIns="0" rIns="0" bIns="0" anchor="ctr"/>
          <a:lstStyle/>
          <a:p>
            <a:endParaRPr lang="ja-JP" altLang="en-US"/>
          </a:p>
        </p:txBody>
      </p:sp>
      <p:sp>
        <p:nvSpPr>
          <p:cNvPr id="18443" name="Shape 70"/>
          <p:cNvSpPr>
            <a:spLocks noChangeArrowheads="1"/>
          </p:cNvSpPr>
          <p:nvPr/>
        </p:nvSpPr>
        <p:spPr bwMode="auto">
          <a:xfrm>
            <a:off x="2949575" y="3214688"/>
            <a:ext cx="3771900" cy="558800"/>
          </a:xfrm>
          <a:prstGeom prst="rect">
            <a:avLst/>
          </a:prstGeom>
          <a:noFill/>
          <a:ln w="12700">
            <a:noFill/>
            <a:miter lim="400000"/>
            <a:headEnd/>
            <a:tailEnd/>
          </a:ln>
        </p:spPr>
        <p:txBody>
          <a:bodyPr wrap="none" lIns="50800" tIns="50800" rIns="50800" bIns="50800" anchor="ctr">
            <a:spAutoFit/>
          </a:bodyPr>
          <a:lstStyle/>
          <a:p>
            <a:pPr algn="ctr"/>
            <a:r>
              <a:rPr kumimoji="0" lang="ja-JP" altLang="en-US">
                <a:solidFill>
                  <a:srgbClr val="000000"/>
                </a:solidFill>
                <a:latin typeface="Helvetica Neue Light"/>
                <a:ea typeface="Helvetica Neue Light"/>
              </a:rPr>
              <a:t>例：「赤ずきん」</a:t>
            </a:r>
          </a:p>
        </p:txBody>
      </p:sp>
      <p:sp>
        <p:nvSpPr>
          <p:cNvPr id="18444" name="Shape 71"/>
          <p:cNvSpPr>
            <a:spLocks noChangeArrowheads="1"/>
          </p:cNvSpPr>
          <p:nvPr/>
        </p:nvSpPr>
        <p:spPr bwMode="auto">
          <a:xfrm>
            <a:off x="1069975" y="5872163"/>
            <a:ext cx="10864850" cy="752475"/>
          </a:xfrm>
          <a:prstGeom prst="rect">
            <a:avLst/>
          </a:prstGeom>
          <a:noFill/>
          <a:ln w="12700">
            <a:noFill/>
            <a:miter lim="400000"/>
            <a:headEnd/>
            <a:tailEnd/>
          </a:ln>
        </p:spPr>
        <p:txBody>
          <a:bodyPr wrap="none" lIns="50800" tIns="50800" rIns="50800" bIns="50800" anchor="ctr">
            <a:spAutoFit/>
          </a:bodyPr>
          <a:lstStyle/>
          <a:p>
            <a:pPr algn="ctr"/>
            <a:r>
              <a:rPr kumimoji="0" lang="ja-JP" altLang="en-US" sz="5000" u="sng">
                <a:solidFill>
                  <a:srgbClr val="000000"/>
                </a:solidFill>
                <a:latin typeface="Helvetica Neue Light"/>
                <a:ea typeface="Helvetica Neue Light"/>
              </a:rPr>
              <a:t>ドラマ、映画、小説、演劇、音楽など</a:t>
            </a:r>
          </a:p>
        </p:txBody>
      </p:sp>
      <p:sp>
        <p:nvSpPr>
          <p:cNvPr id="18445" name="Shape 72"/>
          <p:cNvSpPr>
            <a:spLocks noChangeArrowheads="1"/>
          </p:cNvSpPr>
          <p:nvPr/>
        </p:nvSpPr>
        <p:spPr bwMode="auto">
          <a:xfrm>
            <a:off x="1863725" y="7011988"/>
            <a:ext cx="4545013" cy="1504950"/>
          </a:xfrm>
          <a:custGeom>
            <a:avLst/>
            <a:gdLst>
              <a:gd name="T0" fmla="*/ 2272507 w 21600"/>
              <a:gd name="T1" fmla="*/ 752873 h 21600"/>
              <a:gd name="T2" fmla="*/ 2272507 w 21600"/>
              <a:gd name="T3" fmla="*/ 752873 h 21600"/>
              <a:gd name="T4" fmla="*/ 2272507 w 21600"/>
              <a:gd name="T5" fmla="*/ 752873 h 21600"/>
              <a:gd name="T6" fmla="*/ 2272507 w 21600"/>
              <a:gd name="T7" fmla="*/ 75287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7096" y="0"/>
                </a:moveTo>
                <a:lnTo>
                  <a:pt x="6492" y="3382"/>
                </a:lnTo>
                <a:lnTo>
                  <a:pt x="302" y="3382"/>
                </a:lnTo>
                <a:cubicBezTo>
                  <a:pt x="135" y="3382"/>
                  <a:pt x="0" y="3790"/>
                  <a:pt x="0" y="4293"/>
                </a:cubicBezTo>
                <a:lnTo>
                  <a:pt x="0" y="20689"/>
                </a:lnTo>
                <a:cubicBezTo>
                  <a:pt x="0" y="21192"/>
                  <a:pt x="135" y="21600"/>
                  <a:pt x="302" y="21600"/>
                </a:cubicBezTo>
                <a:lnTo>
                  <a:pt x="21298" y="21600"/>
                </a:lnTo>
                <a:cubicBezTo>
                  <a:pt x="21465" y="21600"/>
                  <a:pt x="21600" y="21192"/>
                  <a:pt x="21600" y="20689"/>
                </a:cubicBezTo>
                <a:lnTo>
                  <a:pt x="21600" y="4293"/>
                </a:lnTo>
                <a:cubicBezTo>
                  <a:pt x="21600" y="3790"/>
                  <a:pt x="21465" y="3382"/>
                  <a:pt x="21298" y="3382"/>
                </a:cubicBezTo>
                <a:lnTo>
                  <a:pt x="7699" y="3382"/>
                </a:lnTo>
                <a:lnTo>
                  <a:pt x="7096" y="0"/>
                </a:lnTo>
                <a:close/>
              </a:path>
            </a:pathLst>
          </a:custGeom>
          <a:solidFill>
            <a:srgbClr val="CF7F66"/>
          </a:solidFill>
          <a:ln w="12700">
            <a:noFill/>
            <a:miter lim="400000"/>
            <a:headEnd/>
            <a:tailEnd/>
          </a:ln>
        </p:spPr>
        <p:txBody>
          <a:bodyPr lIns="0" tIns="0" rIns="0" bIns="0" anchor="ctr"/>
          <a:lstStyle/>
          <a:p>
            <a:pPr algn="ctr"/>
            <a:r>
              <a:rPr kumimoji="0" lang="ja-JP" altLang="en-US">
                <a:solidFill>
                  <a:srgbClr val="FFFFFF"/>
                </a:solidFill>
                <a:latin typeface="Helvetica Neue Light"/>
                <a:ea typeface="Helvetica Neue Light"/>
              </a:rPr>
              <a:t>表現してみよう</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74"/>
          <p:cNvSpPr>
            <a:spLocks noGrp="1"/>
          </p:cNvSpPr>
          <p:nvPr>
            <p:ph type="title"/>
          </p:nvPr>
        </p:nvSpPr>
        <p:spPr/>
        <p:txBody>
          <a:bodyPr/>
          <a:lstStyle/>
          <a:p>
            <a:pPr eaLnBrk="1" hangingPunct="1"/>
            <a:r>
              <a:rPr lang="ja-JP" altLang="en-US" smtClean="0">
                <a:solidFill>
                  <a:srgbClr val="000000"/>
                </a:solidFill>
              </a:rPr>
              <a:t>「身近に絵を置いておく事の効用」</a:t>
            </a:r>
          </a:p>
        </p:txBody>
      </p:sp>
      <p:sp>
        <p:nvSpPr>
          <p:cNvPr id="19458" name="Shape 75"/>
          <p:cNvSpPr>
            <a:spLocks noChangeArrowheads="1"/>
          </p:cNvSpPr>
          <p:nvPr/>
        </p:nvSpPr>
        <p:spPr bwMode="auto">
          <a:xfrm>
            <a:off x="990600" y="3746500"/>
            <a:ext cx="7027863" cy="635000"/>
          </a:xfrm>
          <a:prstGeom prst="rect">
            <a:avLst/>
          </a:prstGeom>
          <a:noFill/>
          <a:ln w="12700">
            <a:noFill/>
            <a:miter lim="400000"/>
            <a:headEnd/>
            <a:tailEnd/>
          </a:ln>
        </p:spPr>
        <p:txBody>
          <a:bodyPr wrap="none" lIns="50800" tIns="50800" rIns="50800" bIns="50800" anchor="ctr">
            <a:spAutoFit/>
          </a:bodyPr>
          <a:lstStyle/>
          <a:p>
            <a:pPr algn="ctr"/>
            <a:r>
              <a:rPr kumimoji="0" lang="ja-JP" altLang="en-US" sz="4200">
                <a:solidFill>
                  <a:srgbClr val="000000"/>
                </a:solidFill>
                <a:latin typeface="Helvetica Neue Light"/>
                <a:ea typeface="Helvetica Neue Light"/>
              </a:rPr>
              <a:t>自分でタイトルをつけてみる</a:t>
            </a:r>
          </a:p>
        </p:txBody>
      </p:sp>
      <p:sp>
        <p:nvSpPr>
          <p:cNvPr id="19459" name="Shape 76"/>
          <p:cNvSpPr>
            <a:spLocks noChangeArrowheads="1"/>
          </p:cNvSpPr>
          <p:nvPr/>
        </p:nvSpPr>
        <p:spPr bwMode="auto">
          <a:xfrm>
            <a:off x="966788" y="4686300"/>
            <a:ext cx="7566025" cy="635000"/>
          </a:xfrm>
          <a:prstGeom prst="rect">
            <a:avLst/>
          </a:prstGeom>
          <a:noFill/>
          <a:ln w="12700">
            <a:noFill/>
            <a:miter lim="400000"/>
            <a:headEnd/>
            <a:tailEnd/>
          </a:ln>
        </p:spPr>
        <p:txBody>
          <a:bodyPr wrap="none" lIns="50800" tIns="50800" rIns="50800" bIns="50800" anchor="ctr">
            <a:spAutoFit/>
          </a:bodyPr>
          <a:lstStyle/>
          <a:p>
            <a:pPr algn="ctr"/>
            <a:r>
              <a:rPr kumimoji="0" lang="ja-JP" altLang="en-US" sz="4200">
                <a:solidFill>
                  <a:srgbClr val="000000"/>
                </a:solidFill>
                <a:latin typeface="Helvetica Neue Light"/>
                <a:ea typeface="Helvetica Neue Light"/>
              </a:rPr>
              <a:t>自分の好きなコメントをつける</a:t>
            </a:r>
          </a:p>
        </p:txBody>
      </p:sp>
      <p:sp>
        <p:nvSpPr>
          <p:cNvPr id="19460" name="Shape 77"/>
          <p:cNvSpPr>
            <a:spLocks noChangeArrowheads="1"/>
          </p:cNvSpPr>
          <p:nvPr/>
        </p:nvSpPr>
        <p:spPr bwMode="auto">
          <a:xfrm>
            <a:off x="1017588" y="5626100"/>
            <a:ext cx="4381500" cy="635000"/>
          </a:xfrm>
          <a:prstGeom prst="rect">
            <a:avLst/>
          </a:prstGeom>
          <a:noFill/>
          <a:ln w="12700">
            <a:noFill/>
            <a:miter lim="400000"/>
            <a:headEnd/>
            <a:tailEnd/>
          </a:ln>
        </p:spPr>
        <p:txBody>
          <a:bodyPr wrap="none" lIns="50800" tIns="50800" rIns="50800" bIns="50800" anchor="ctr">
            <a:spAutoFit/>
          </a:bodyPr>
          <a:lstStyle/>
          <a:p>
            <a:pPr algn="ctr"/>
            <a:r>
              <a:rPr kumimoji="0" lang="ja-JP" altLang="en-US" sz="4200">
                <a:solidFill>
                  <a:srgbClr val="000000"/>
                </a:solidFill>
                <a:latin typeface="Helvetica Neue Light"/>
                <a:ea typeface="Helvetica Neue Light"/>
              </a:rPr>
              <a:t>その絵の詩を書く</a:t>
            </a:r>
          </a:p>
        </p:txBody>
      </p:sp>
      <p:sp>
        <p:nvSpPr>
          <p:cNvPr id="19461" name="Shape 78"/>
          <p:cNvSpPr>
            <a:spLocks noChangeArrowheads="1"/>
          </p:cNvSpPr>
          <p:nvPr/>
        </p:nvSpPr>
        <p:spPr bwMode="auto">
          <a:xfrm>
            <a:off x="4738688" y="2125663"/>
            <a:ext cx="7658100" cy="527050"/>
          </a:xfrm>
          <a:prstGeom prst="rect">
            <a:avLst/>
          </a:prstGeom>
          <a:noFill/>
          <a:ln w="12700">
            <a:noFill/>
            <a:miter lim="400000"/>
            <a:headEnd/>
            <a:tailEnd/>
          </a:ln>
        </p:spPr>
        <p:txBody>
          <a:bodyPr wrap="none" lIns="50800" tIns="50800" rIns="50800" bIns="50800" anchor="ctr">
            <a:spAutoFit/>
          </a:bodyPr>
          <a:lstStyle/>
          <a:p>
            <a:pPr algn="ctr"/>
            <a:r>
              <a:rPr kumimoji="0" lang="ja-JP" altLang="en-US" sz="3300" b="1">
                <a:solidFill>
                  <a:srgbClr val="A95648"/>
                </a:solidFill>
                <a:latin typeface="Helvetica Neue Light"/>
                <a:ea typeface="Helvetica Neue Light"/>
              </a:rPr>
              <a:t>★私達の生活のどの場面にもとけ込める</a:t>
            </a:r>
          </a:p>
        </p:txBody>
      </p:sp>
      <p:pic>
        <p:nvPicPr>
          <p:cNvPr id="19462" name="Shape"/>
          <p:cNvPicPr>
            <a:picLocks noChangeAspect="1" noChangeArrowheads="1"/>
          </p:cNvPicPr>
          <p:nvPr/>
        </p:nvPicPr>
        <p:blipFill>
          <a:blip r:embed="rId2"/>
          <a:srcRect/>
          <a:stretch>
            <a:fillRect/>
          </a:stretch>
        </p:blipFill>
        <p:spPr bwMode="auto">
          <a:xfrm>
            <a:off x="538163" y="3209925"/>
            <a:ext cx="8842375" cy="4257675"/>
          </a:xfrm>
          <a:prstGeom prst="rect">
            <a:avLst/>
          </a:prstGeom>
          <a:noFill/>
          <a:ln w="9525">
            <a:noFill/>
            <a:miter lim="800000"/>
            <a:headEnd/>
            <a:tailEnd/>
          </a:ln>
        </p:spPr>
      </p:pic>
      <p:sp>
        <p:nvSpPr>
          <p:cNvPr id="19463" name="Shape 81"/>
          <p:cNvSpPr>
            <a:spLocks noChangeArrowheads="1"/>
          </p:cNvSpPr>
          <p:nvPr/>
        </p:nvSpPr>
        <p:spPr bwMode="auto">
          <a:xfrm>
            <a:off x="5240338" y="7659688"/>
            <a:ext cx="7027862" cy="1270000"/>
          </a:xfrm>
          <a:prstGeom prst="roundRect">
            <a:avLst>
              <a:gd name="adj" fmla="val 15000"/>
            </a:avLst>
          </a:prstGeom>
          <a:solidFill>
            <a:srgbClr val="656837"/>
          </a:solidFill>
          <a:ln w="12700">
            <a:noFill/>
            <a:miter lim="400000"/>
            <a:headEnd/>
            <a:tailEnd/>
          </a:ln>
        </p:spPr>
        <p:txBody>
          <a:bodyPr lIns="50800" tIns="50800" rIns="50800" bIns="50800" anchor="ctr"/>
          <a:lstStyle/>
          <a:p>
            <a:pPr algn="ctr"/>
            <a:r>
              <a:rPr kumimoji="0" lang="ja-JP" altLang="en-US">
                <a:solidFill>
                  <a:srgbClr val="FFFFFF"/>
                </a:solidFill>
                <a:latin typeface="Helvetica Neue Light"/>
                <a:ea typeface="Helvetica Neue Light"/>
              </a:rPr>
              <a:t>愛着を持ち・刺激をもらう</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83"/>
          <p:cNvSpPr>
            <a:spLocks noGrp="1"/>
          </p:cNvSpPr>
          <p:nvPr>
            <p:ph type="title"/>
          </p:nvPr>
        </p:nvSpPr>
        <p:spPr>
          <a:xfrm>
            <a:off x="571500" y="550863"/>
            <a:ext cx="11861800" cy="1397000"/>
          </a:xfrm>
        </p:spPr>
        <p:txBody>
          <a:bodyPr/>
          <a:lstStyle/>
          <a:p>
            <a:pPr eaLnBrk="1" hangingPunct="1"/>
            <a:r>
              <a:rPr lang="ja-JP" altLang="en-US" smtClean="0">
                <a:solidFill>
                  <a:srgbClr val="000000"/>
                </a:solidFill>
              </a:rPr>
              <a:t>以下の絵を自分のものにしてみよう</a:t>
            </a:r>
          </a:p>
        </p:txBody>
      </p:sp>
      <p:sp>
        <p:nvSpPr>
          <p:cNvPr id="20482" name="Shape 84"/>
          <p:cNvSpPr>
            <a:spLocks noChangeArrowheads="1"/>
          </p:cNvSpPr>
          <p:nvPr/>
        </p:nvSpPr>
        <p:spPr bwMode="auto">
          <a:xfrm>
            <a:off x="620713" y="476250"/>
            <a:ext cx="1943100" cy="571500"/>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実践！！</a:t>
            </a:r>
          </a:p>
        </p:txBody>
      </p:sp>
      <p:pic>
        <p:nvPicPr>
          <p:cNvPr id="20483" name="pasted-image.jpg"/>
          <p:cNvPicPr>
            <a:picLocks noChangeAspect="1" noChangeArrowheads="1"/>
          </p:cNvPicPr>
          <p:nvPr/>
        </p:nvPicPr>
        <p:blipFill>
          <a:blip r:embed="rId2"/>
          <a:srcRect/>
          <a:stretch>
            <a:fillRect/>
          </a:stretch>
        </p:blipFill>
        <p:spPr bwMode="auto">
          <a:xfrm>
            <a:off x="388938" y="2506663"/>
            <a:ext cx="12226925" cy="6111875"/>
          </a:xfrm>
          <a:prstGeom prst="rect">
            <a:avLst/>
          </a:prstGeom>
          <a:noFill/>
          <a:ln w="12700">
            <a:noFill/>
            <a:miter lim="4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87"/>
          <p:cNvSpPr>
            <a:spLocks noGrp="1"/>
          </p:cNvSpPr>
          <p:nvPr>
            <p:ph type="title"/>
          </p:nvPr>
        </p:nvSpPr>
        <p:spPr/>
        <p:txBody>
          <a:bodyPr/>
          <a:lstStyle/>
          <a:p>
            <a:pPr eaLnBrk="1" hangingPunct="1"/>
            <a:r>
              <a:rPr lang="ja-JP" altLang="en-US" smtClean="0">
                <a:solidFill>
                  <a:srgbClr val="000000"/>
                </a:solidFill>
              </a:rPr>
              <a:t>「美術と哲学は一体」</a:t>
            </a:r>
          </a:p>
        </p:txBody>
      </p:sp>
      <p:sp>
        <p:nvSpPr>
          <p:cNvPr id="21506" name="Shape 88"/>
          <p:cNvSpPr>
            <a:spLocks noChangeArrowheads="1"/>
          </p:cNvSpPr>
          <p:nvPr/>
        </p:nvSpPr>
        <p:spPr bwMode="auto">
          <a:xfrm>
            <a:off x="6021388" y="2209800"/>
            <a:ext cx="6380162" cy="527050"/>
          </a:xfrm>
          <a:prstGeom prst="rect">
            <a:avLst/>
          </a:prstGeom>
          <a:noFill/>
          <a:ln w="12700">
            <a:noFill/>
            <a:miter lim="400000"/>
            <a:headEnd/>
            <a:tailEnd/>
          </a:ln>
        </p:spPr>
        <p:txBody>
          <a:bodyPr wrap="none" lIns="50800" tIns="50800" rIns="50800" bIns="50800" anchor="ctr">
            <a:spAutoFit/>
          </a:bodyPr>
          <a:lstStyle/>
          <a:p>
            <a:pPr algn="ctr"/>
            <a:r>
              <a:rPr kumimoji="0" lang="ja-JP" altLang="en-US" sz="3300">
                <a:solidFill>
                  <a:srgbClr val="A95648"/>
                </a:solidFill>
                <a:latin typeface="Helvetica Neue Light"/>
                <a:ea typeface="Helvetica Neue Light"/>
              </a:rPr>
              <a:t>★知的に現代アートを理解しよう</a:t>
            </a:r>
          </a:p>
        </p:txBody>
      </p:sp>
      <p:sp>
        <p:nvSpPr>
          <p:cNvPr id="21507" name="Shape 89"/>
          <p:cNvSpPr>
            <a:spLocks noChangeArrowheads="1"/>
          </p:cNvSpPr>
          <p:nvPr/>
        </p:nvSpPr>
        <p:spPr bwMode="auto">
          <a:xfrm>
            <a:off x="1130300" y="3705225"/>
            <a:ext cx="10744200" cy="3257550"/>
          </a:xfrm>
          <a:prstGeom prst="rect">
            <a:avLst/>
          </a:prstGeom>
          <a:noFill/>
          <a:ln w="12700">
            <a:noFill/>
            <a:miter lim="400000"/>
            <a:headEnd/>
            <a:tailEnd/>
          </a:ln>
        </p:spPr>
        <p:txBody>
          <a:bodyPr wrap="none" lIns="50800" tIns="50800" rIns="50800" bIns="50800" anchor="ctr">
            <a:spAutoFit/>
          </a:bodyPr>
          <a:lstStyle/>
          <a:p>
            <a:pPr algn="ctr"/>
            <a:r>
              <a:rPr kumimoji="0" lang="ja-JP" altLang="en-US" sz="3100" b="1">
                <a:solidFill>
                  <a:srgbClr val="000000"/>
                </a:solidFill>
                <a:latin typeface="Helvetica Neue Light"/>
                <a:ea typeface="Helvetica Neue Light"/>
              </a:rPr>
              <a:t>カンディンスキー</a:t>
            </a:r>
          </a:p>
          <a:p>
            <a:pPr algn="ctr"/>
            <a:endParaRPr kumimoji="0" lang="ja-JP" altLang="en-US" sz="3100">
              <a:solidFill>
                <a:srgbClr val="000000"/>
              </a:solidFill>
              <a:latin typeface="Helvetica Neue Light"/>
              <a:ea typeface="Helvetica Neue Light"/>
            </a:endParaRPr>
          </a:p>
          <a:p>
            <a:pPr algn="ctr"/>
            <a:endParaRPr kumimoji="0" lang="ja-JP" altLang="en-US" sz="3100">
              <a:solidFill>
                <a:srgbClr val="000000"/>
              </a:solidFill>
              <a:latin typeface="Helvetica Neue Light"/>
              <a:ea typeface="Helvetica Neue Light"/>
            </a:endParaRPr>
          </a:p>
          <a:p>
            <a:pPr algn="ctr"/>
            <a:r>
              <a:rPr kumimoji="0" lang="ja-JP" altLang="en-US" sz="3100">
                <a:solidFill>
                  <a:srgbClr val="000000"/>
                </a:solidFill>
                <a:latin typeface="Helvetica Neue Light"/>
                <a:ea typeface="Helvetica Neue Light"/>
              </a:rPr>
              <a:t>１、生命あるものを見つけ出し</a:t>
            </a:r>
          </a:p>
          <a:p>
            <a:pPr algn="ctr"/>
            <a:r>
              <a:rPr kumimoji="0" lang="ja-JP" altLang="en-US" sz="3100">
                <a:solidFill>
                  <a:srgbClr val="000000"/>
                </a:solidFill>
                <a:latin typeface="Helvetica Neue Light"/>
                <a:ea typeface="Helvetica Neue Light"/>
              </a:rPr>
              <a:t>２、その脈堂を聞きとれるものとし</a:t>
            </a:r>
          </a:p>
          <a:p>
            <a:pPr algn="ctr"/>
            <a:r>
              <a:rPr kumimoji="0" lang="ja-JP" altLang="en-US" sz="3100">
                <a:solidFill>
                  <a:srgbClr val="000000"/>
                </a:solidFill>
                <a:latin typeface="Helvetica Neue Light"/>
                <a:ea typeface="Helvetica Neue Light"/>
              </a:rPr>
              <a:t>３、生命あるもののうちに働く法則性を確立することにある</a:t>
            </a:r>
          </a:p>
        </p:txBody>
      </p:sp>
      <p:sp>
        <p:nvSpPr>
          <p:cNvPr id="21508" name="Shape 90"/>
          <p:cNvSpPr>
            <a:spLocks noChangeArrowheads="1"/>
          </p:cNvSpPr>
          <p:nvPr/>
        </p:nvSpPr>
        <p:spPr bwMode="auto">
          <a:xfrm>
            <a:off x="1651000" y="7439025"/>
            <a:ext cx="9702800" cy="569913"/>
          </a:xfrm>
          <a:prstGeom prst="rect">
            <a:avLst/>
          </a:prstGeom>
          <a:noFill/>
          <a:ln w="12700">
            <a:noFill/>
            <a:miter lim="400000"/>
            <a:headEnd/>
            <a:tailEnd/>
          </a:ln>
        </p:spPr>
        <p:txBody>
          <a:bodyPr wrap="none" lIns="50800" tIns="50800" rIns="50800" bIns="50800" anchor="ctr">
            <a:spAutoFit/>
          </a:bodyPr>
          <a:lstStyle/>
          <a:p>
            <a:pPr algn="ctr"/>
            <a:r>
              <a:rPr kumimoji="0" lang="ja-JP" altLang="en-US" b="1" u="sng">
                <a:solidFill>
                  <a:srgbClr val="BB7B52"/>
                </a:solidFill>
                <a:latin typeface="Helvetica Neue Light"/>
                <a:ea typeface="Helvetica Neue Light"/>
              </a:rPr>
              <a:t>内面的なものの内なる幾多の啓示へと導くもの</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92"/>
          <p:cNvSpPr>
            <a:spLocks noGrp="1"/>
          </p:cNvSpPr>
          <p:nvPr>
            <p:ph type="title"/>
          </p:nvPr>
        </p:nvSpPr>
        <p:spPr>
          <a:xfrm>
            <a:off x="571500" y="520700"/>
            <a:ext cx="11861800" cy="1397000"/>
          </a:xfrm>
        </p:spPr>
        <p:txBody>
          <a:bodyPr/>
          <a:lstStyle/>
          <a:p>
            <a:pPr eaLnBrk="1" hangingPunct="1"/>
            <a:r>
              <a:rPr lang="ja-JP" altLang="en-US" smtClean="0">
                <a:solidFill>
                  <a:srgbClr val="000000"/>
                </a:solidFill>
              </a:rPr>
              <a:t>自分の哲学を絵にしてみよう</a:t>
            </a:r>
          </a:p>
        </p:txBody>
      </p:sp>
      <p:sp>
        <p:nvSpPr>
          <p:cNvPr id="22530" name="Shape 93"/>
          <p:cNvSpPr>
            <a:spLocks noChangeArrowheads="1"/>
          </p:cNvSpPr>
          <p:nvPr/>
        </p:nvSpPr>
        <p:spPr bwMode="auto">
          <a:xfrm>
            <a:off x="620713" y="476250"/>
            <a:ext cx="1943100" cy="571500"/>
          </a:xfrm>
          <a:prstGeom prst="rect">
            <a:avLst/>
          </a:prstGeom>
          <a:noFill/>
          <a:ln w="12700">
            <a:noFill/>
            <a:miter lim="400000"/>
            <a:headEnd/>
            <a:tailEnd/>
          </a:ln>
        </p:spPr>
        <p:txBody>
          <a:bodyPr wrap="none" lIns="50800" tIns="50800" rIns="50800" bIns="50800" anchor="ctr">
            <a:spAutoFit/>
          </a:bodyPr>
          <a:lstStyle/>
          <a:p>
            <a:pPr algn="ctr"/>
            <a:r>
              <a:rPr kumimoji="0" lang="ja-JP" altLang="en-US" u="sng">
                <a:solidFill>
                  <a:srgbClr val="763A34"/>
                </a:solidFill>
                <a:latin typeface="Helvetica Neue Light"/>
                <a:ea typeface="Helvetica Neue Light"/>
              </a:rPr>
              <a:t>実践！！</a:t>
            </a:r>
          </a:p>
        </p:txBody>
      </p:sp>
      <p:sp>
        <p:nvSpPr>
          <p:cNvPr id="22531" name="Shape 94"/>
          <p:cNvSpPr>
            <a:spLocks noChangeArrowheads="1"/>
          </p:cNvSpPr>
          <p:nvPr/>
        </p:nvSpPr>
        <p:spPr bwMode="auto">
          <a:xfrm>
            <a:off x="-295275" y="3268663"/>
            <a:ext cx="12274550" cy="1625600"/>
          </a:xfrm>
          <a:prstGeom prst="rect">
            <a:avLst/>
          </a:prstGeom>
          <a:noFill/>
          <a:ln w="12700">
            <a:noFill/>
            <a:miter lim="400000"/>
            <a:headEnd/>
            <a:tailEnd/>
          </a:ln>
        </p:spPr>
        <p:txBody>
          <a:bodyPr wrap="none" lIns="50800" tIns="50800" rIns="50800" bIns="50800" anchor="ctr">
            <a:spAutoFit/>
          </a:bodyPr>
          <a:lstStyle/>
          <a:p>
            <a:pPr algn="ctr"/>
            <a:r>
              <a:rPr kumimoji="0" lang="ja-JP" altLang="en-US" sz="4800" b="1">
                <a:solidFill>
                  <a:srgbClr val="88885A"/>
                </a:solidFill>
                <a:latin typeface="Helvetica Neue Light"/>
                <a:ea typeface="Helvetica Neue Light"/>
              </a:rPr>
              <a:t>今の私のポリシーは、モットーは、</a:t>
            </a:r>
          </a:p>
          <a:p>
            <a:pPr algn="ctr"/>
            <a:r>
              <a:rPr kumimoji="0" lang="ja-JP" altLang="en-US" sz="4800" b="1">
                <a:solidFill>
                  <a:srgbClr val="88885A"/>
                </a:solidFill>
                <a:latin typeface="Helvetica Neue Light"/>
                <a:ea typeface="Helvetica Neue Light"/>
              </a:rPr>
              <a:t>　　　　　座右の銘はを！絵で現してみよう</a:t>
            </a:r>
          </a:p>
        </p:txBody>
      </p:sp>
      <p:pic>
        <p:nvPicPr>
          <p:cNvPr id="22532" name="pasted-image.png"/>
          <p:cNvPicPr>
            <a:picLocks noChangeAspect="1" noChangeArrowheads="1"/>
          </p:cNvPicPr>
          <p:nvPr/>
        </p:nvPicPr>
        <p:blipFill>
          <a:blip r:embed="rId2"/>
          <a:srcRect/>
          <a:stretch>
            <a:fillRect/>
          </a:stretch>
        </p:blipFill>
        <p:spPr bwMode="auto">
          <a:xfrm>
            <a:off x="8535988" y="5302250"/>
            <a:ext cx="3698875" cy="3846513"/>
          </a:xfrm>
          <a:prstGeom prst="rect">
            <a:avLst/>
          </a:prstGeom>
          <a:noFill/>
          <a:ln w="12700">
            <a:noFill/>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asted-image.jpg"/>
          <p:cNvPicPr>
            <a:picLocks noChangeAspect="1" noChangeArrowheads="1"/>
          </p:cNvPicPr>
          <p:nvPr/>
        </p:nvPicPr>
        <p:blipFill>
          <a:blip r:embed="rId2"/>
          <a:srcRect t="12782" b="12782"/>
          <a:stretch>
            <a:fillRect/>
          </a:stretch>
        </p:blipFill>
        <p:spPr bwMode="auto">
          <a:xfrm>
            <a:off x="0" y="0"/>
            <a:ext cx="13004800" cy="7594600"/>
          </a:xfrm>
          <a:prstGeom prst="rect">
            <a:avLst/>
          </a:prstGeom>
          <a:noFill/>
          <a:ln w="12700">
            <a:noFill/>
            <a:miter lim="400000"/>
            <a:headEnd/>
            <a:tailEnd/>
          </a:ln>
        </p:spPr>
      </p:pic>
      <p:sp>
        <p:nvSpPr>
          <p:cNvPr id="23554" name="Shape 98"/>
          <p:cNvSpPr>
            <a:spLocks noGrp="1"/>
          </p:cNvSpPr>
          <p:nvPr>
            <p:ph type="title"/>
          </p:nvPr>
        </p:nvSpPr>
        <p:spPr/>
        <p:txBody>
          <a:bodyPr/>
          <a:lstStyle/>
          <a:p>
            <a:pPr eaLnBrk="1" hangingPunct="1"/>
            <a:r>
              <a:rPr lang="ja-JP" altLang="en-US" smtClean="0">
                <a:solidFill>
                  <a:srgbClr val="000000"/>
                </a:solidFill>
              </a:rPr>
              <a:t>最終章</a:t>
            </a:r>
          </a:p>
        </p:txBody>
      </p:sp>
      <p:sp>
        <p:nvSpPr>
          <p:cNvPr id="23555" name="Shape 99"/>
          <p:cNvSpPr>
            <a:spLocks noGrp="1"/>
          </p:cNvSpPr>
          <p:nvPr>
            <p:ph type="body" idx="1"/>
          </p:nvPr>
        </p:nvSpPr>
        <p:spPr/>
        <p:txBody>
          <a:bodyPr/>
          <a:lstStyle/>
          <a:p>
            <a:pPr eaLnBrk="1" hangingPunct="1">
              <a:spcBef>
                <a:spcPct val="0"/>
              </a:spcBef>
            </a:pPr>
            <a:r>
              <a:rPr lang="ja-JP" altLang="en-US" smtClean="0"/>
              <a:t>美術とはなにか？</a:t>
            </a:r>
          </a:p>
        </p:txBody>
      </p:sp>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2327</Words>
  <PresentationFormat>ユーザー設定</PresentationFormat>
  <Paragraphs>113</Paragraphs>
  <Slides>24</Slides>
  <Notes>0</Notes>
  <HiddenSlides>0</HiddenSlides>
  <MMClips>0</MMClips>
  <ScaleCrop>false</ScaleCrop>
  <HeadingPairs>
    <vt:vector size="6" baseType="variant">
      <vt:variant>
        <vt:lpstr>使用されているフォント</vt:lpstr>
      </vt:variant>
      <vt:variant>
        <vt:i4>6</vt:i4>
      </vt:variant>
      <vt:variant>
        <vt:lpstr>デザイン テンプレート</vt:lpstr>
      </vt:variant>
      <vt:variant>
        <vt:i4>11</vt:i4>
      </vt:variant>
      <vt:variant>
        <vt:lpstr>スライド タイトル</vt:lpstr>
      </vt:variant>
      <vt:variant>
        <vt:i4>24</vt:i4>
      </vt:variant>
    </vt:vector>
  </HeadingPairs>
  <TitlesOfParts>
    <vt:vector size="41" baseType="lpstr">
      <vt:lpstr>Helvetica Neue Light</vt:lpstr>
      <vt:lpstr>Arial</vt:lpstr>
      <vt:lpstr>Helvetica Neue</vt:lpstr>
      <vt:lpstr>Avenir Roman</vt:lpstr>
      <vt:lpstr>ヒラギノ角ゴ ProN W3</vt:lpstr>
      <vt:lpstr>ＭＳ Ｐゴシック</vt:lpstr>
      <vt:lpstr>ModernPortfolio</vt:lpstr>
      <vt:lpstr>ModernPortfolio</vt:lpstr>
      <vt:lpstr>ModernPortfolio</vt:lpstr>
      <vt:lpstr>ModernPortfolio</vt:lpstr>
      <vt:lpstr>ModernPortfolio</vt:lpstr>
      <vt:lpstr>ModernPortfolio</vt:lpstr>
      <vt:lpstr>ModernPortfolio</vt:lpstr>
      <vt:lpstr>ModernPortfolio</vt:lpstr>
      <vt:lpstr>ModernPortfolio</vt:lpstr>
      <vt:lpstr>ModernPortfolio</vt:lpstr>
      <vt:lpstr>ModernPortfolio</vt:lpstr>
      <vt:lpstr>第三回　ざっくり美術史</vt:lpstr>
      <vt:lpstr>第六章</vt:lpstr>
      <vt:lpstr>「リラックスから面白い、そして教養へ」</vt:lpstr>
      <vt:lpstr>色と図形だけで作品を表現してみよう！</vt:lpstr>
      <vt:lpstr>「身近に絵を置いておく事の効用」</vt:lpstr>
      <vt:lpstr>以下の絵を自分のものにしてみよう</vt:lpstr>
      <vt:lpstr>「美術と哲学は一体」</vt:lpstr>
      <vt:lpstr>自分の哲学を絵にしてみよう</vt:lpstr>
      <vt:lpstr>最終章</vt:lpstr>
      <vt:lpstr>「抽象絵画はなぜ生まれたのか？」</vt:lpstr>
      <vt:lpstr>スライド 11</vt:lpstr>
      <vt:lpstr>「神に挑戦する画家達〜キリスト教的世界観を超えて」</vt:lpstr>
      <vt:lpstr>「見えないものをどう見せるのか？」</vt:lpstr>
      <vt:lpstr>俳句を聞いて情景を想像して描いてみよう！（エネルギーを感て）</vt:lpstr>
      <vt:lpstr>「私達は美術から何を学ぶのだろう？」</vt:lpstr>
      <vt:lpstr>この絵はあなたが感じた事のあるどの状況と似たエネルギーを感じますか？</vt:lpstr>
      <vt:lpstr>一瞬をとり逃さない美術的生き方</vt:lpstr>
      <vt:lpstr>特別編</vt:lpstr>
      <vt:lpstr>実践①バウムテスト：解釈（技法的な理解）</vt:lpstr>
      <vt:lpstr>ペアになろう！！</vt:lpstr>
      <vt:lpstr>自分を知ってみよう</vt:lpstr>
      <vt:lpstr>討論</vt:lpstr>
      <vt:lpstr>描画後の作画者への質問</vt:lpstr>
      <vt:lpstr>個別の評価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第三回　ざっくり美術史</dc:title>
  <cp:lastModifiedBy>lifestudio omiya 1</cp:lastModifiedBy>
  <cp:revision>1</cp:revision>
  <dcterms:modified xsi:type="dcterms:W3CDTF">2016-12-12T04:37:11Z</dcterms:modified>
</cp:coreProperties>
</file>