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2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DEF-3B39-2A43-AC48-3EF4554254EC}" type="datetimeFigureOut">
              <a:rPr kumimoji="1" lang="ja-JP" altLang="en-US" smtClean="0"/>
              <a:t>18/04/28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236E-A6FC-1F46-9553-4C6C921A1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7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DEF-3B39-2A43-AC48-3EF4554254EC}" type="datetimeFigureOut">
              <a:rPr kumimoji="1" lang="ja-JP" altLang="en-US" smtClean="0"/>
              <a:t>18/04/28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236E-A6FC-1F46-9553-4C6C921A1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14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DEF-3B39-2A43-AC48-3EF4554254EC}" type="datetimeFigureOut">
              <a:rPr kumimoji="1" lang="ja-JP" altLang="en-US" smtClean="0"/>
              <a:t>18/04/28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236E-A6FC-1F46-9553-4C6C921A1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6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DEF-3B39-2A43-AC48-3EF4554254EC}" type="datetimeFigureOut">
              <a:rPr kumimoji="1" lang="ja-JP" altLang="en-US" smtClean="0"/>
              <a:t>18/04/28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236E-A6FC-1F46-9553-4C6C921A1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48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DEF-3B39-2A43-AC48-3EF4554254EC}" type="datetimeFigureOut">
              <a:rPr kumimoji="1" lang="ja-JP" altLang="en-US" smtClean="0"/>
              <a:t>18/04/28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236E-A6FC-1F46-9553-4C6C921A1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36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DEF-3B39-2A43-AC48-3EF4554254EC}" type="datetimeFigureOut">
              <a:rPr kumimoji="1" lang="ja-JP" altLang="en-US" smtClean="0"/>
              <a:t>18/04/28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236E-A6FC-1F46-9553-4C6C921A1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23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DEF-3B39-2A43-AC48-3EF4554254EC}" type="datetimeFigureOut">
              <a:rPr kumimoji="1" lang="ja-JP" altLang="en-US" smtClean="0"/>
              <a:t>18/04/28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236E-A6FC-1F46-9553-4C6C921A1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04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DEF-3B39-2A43-AC48-3EF4554254EC}" type="datetimeFigureOut">
              <a:rPr kumimoji="1" lang="ja-JP" altLang="en-US" smtClean="0"/>
              <a:t>18/04/28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236E-A6FC-1F46-9553-4C6C921A1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68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DEF-3B39-2A43-AC48-3EF4554254EC}" type="datetimeFigureOut">
              <a:rPr kumimoji="1" lang="ja-JP" altLang="en-US" smtClean="0"/>
              <a:t>18/04/28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236E-A6FC-1F46-9553-4C6C921A1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71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DEF-3B39-2A43-AC48-3EF4554254EC}" type="datetimeFigureOut">
              <a:rPr kumimoji="1" lang="ja-JP" altLang="en-US" smtClean="0"/>
              <a:t>18/04/28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236E-A6FC-1F46-9553-4C6C921A1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10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DEF-3B39-2A43-AC48-3EF4554254EC}" type="datetimeFigureOut">
              <a:rPr kumimoji="1" lang="ja-JP" altLang="en-US" smtClean="0"/>
              <a:t>18/04/28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236E-A6FC-1F46-9553-4C6C921A1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50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EDEF-3B39-2A43-AC48-3EF4554254EC}" type="datetimeFigureOut">
              <a:rPr kumimoji="1" lang="ja-JP" altLang="en-US" smtClean="0"/>
              <a:t>18/04/28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7236E-A6FC-1F46-9553-4C6C921A1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58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5W1A24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185863" y="123917"/>
            <a:ext cx="4476164" cy="3051442"/>
          </a:xfrm>
          <a:prstGeom prst="wedgeEllipseCallout">
            <a:avLst>
              <a:gd name="adj1" fmla="val 45463"/>
              <a:gd name="adj2" fmla="val 46681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LINE@</a:t>
            </a:r>
            <a:r>
              <a:rPr kumimoji="1" lang="ja-JP" altLang="en-US" sz="2800" dirty="0" smtClean="0"/>
              <a:t>の</a:t>
            </a:r>
            <a:r>
              <a:rPr lang="ja-JP" altLang="en-US" sz="2800" dirty="0" smtClean="0"/>
              <a:t>フォロアーがついに！！</a:t>
            </a:r>
            <a:endParaRPr lang="en-US" altLang="ja-JP" sz="2800" dirty="0" smtClean="0"/>
          </a:p>
          <a:p>
            <a:pPr algn="ctr"/>
            <a:r>
              <a:rPr lang="ja-JP" altLang="en-US" sz="4000" dirty="0" smtClean="0">
                <a:solidFill>
                  <a:srgbClr val="FF0000"/>
                </a:solidFill>
              </a:rPr>
              <a:t>７００人</a:t>
            </a:r>
            <a:r>
              <a:rPr lang="ja-JP" altLang="en-US" sz="2800" dirty="0" smtClean="0"/>
              <a:t>を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突破したんだ、よ</a:t>
            </a:r>
            <a:r>
              <a:rPr lang="en-US" altLang="ja-JP" sz="2800" dirty="0" smtClean="0"/>
              <a:t>〜</a:t>
            </a:r>
            <a:r>
              <a:rPr lang="ja-JP" altLang="en-US" sz="2800" dirty="0" smtClean="0"/>
              <a:t>。</a:t>
            </a:r>
            <a:endParaRPr kumimoji="1" lang="ja-JP" altLang="en-US" sz="2800" dirty="0"/>
          </a:p>
        </p:txBody>
      </p:sp>
      <p:sp>
        <p:nvSpPr>
          <p:cNvPr id="6" name="四角形吹き出し 5"/>
          <p:cNvSpPr/>
          <p:nvPr/>
        </p:nvSpPr>
        <p:spPr>
          <a:xfrm>
            <a:off x="6117943" y="4693336"/>
            <a:ext cx="2911830" cy="1967172"/>
          </a:xfrm>
          <a:prstGeom prst="wedgeRectCallout">
            <a:avLst>
              <a:gd name="adj1" fmla="val -25025"/>
              <a:gd name="adj2" fmla="val -62681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現在進行中のイベントは</a:t>
            </a:r>
            <a:endParaRPr lang="en-US" altLang="ja-JP" dirty="0" smtClean="0"/>
          </a:p>
          <a:p>
            <a:pPr algn="ctr"/>
            <a:r>
              <a:rPr lang="ja-JP" altLang="en-US" sz="4000" dirty="0" smtClean="0">
                <a:solidFill>
                  <a:srgbClr val="FF0000"/>
                </a:solidFill>
              </a:rPr>
              <a:t>３０日</a:t>
            </a:r>
            <a:r>
              <a:rPr lang="ja-JP" altLang="en-US" dirty="0" smtClean="0"/>
              <a:t>まで！！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要チェック。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6840136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29</Words>
  <Application>Microsoft Macintosh PowerPoint</Application>
  <PresentationFormat>画面に合わせる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中之内 隼</dc:creator>
  <cp:lastModifiedBy>中之内 隼</cp:lastModifiedBy>
  <cp:revision>1</cp:revision>
  <dcterms:created xsi:type="dcterms:W3CDTF">2018-04-28T11:08:53Z</dcterms:created>
  <dcterms:modified xsi:type="dcterms:W3CDTF">2018-04-28T11:17:53Z</dcterms:modified>
</cp:coreProperties>
</file>