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3CF990-6DDD-4C7A-9601-8C107B282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3540B21-40EB-4381-B258-BFBB72141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281540-824B-44F9-8591-7B452375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B7E5BC-CBB3-493B-887A-A2220DA6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FA0028-7D7D-4CCE-A630-99A39F5B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96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39602-DB13-473B-A77B-B079F77C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A3B1C46-4F18-4679-BA8B-FFD5BE845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709D04-DAE5-4CC8-8282-8F6A6460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5EC134-BC85-453F-9520-23A151FE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BF55AC-067C-495F-A180-8DA6F27B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07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A8DA0C0-A18D-4BC6-893A-3160C1579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B9A7784-0B2F-4A4A-BE34-1F843FED0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4B4F2C-81CE-48CC-8403-22CC1EFEE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DFDE1A-9435-4FC2-94C8-DAF1DADE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000E9B-F590-4099-9375-FE05A8F3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63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7F89EE-195E-47BD-B6D3-0B5CC9D8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EFB023-B0B3-4E19-BDE3-CEAADA9C8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1981AA-9BD8-4533-9E7B-176C6E33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149ADE-0CC5-46FF-AE9E-3729C65B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B6DE44-6C72-4075-8003-4732E08C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9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B6D3C2-30FE-4675-9FA3-B390CA457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7032D24-5B60-478F-9379-EE2C907F3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799BA0-55E0-4087-AD60-92C05847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ECC70C-9A01-4A44-BC82-D66A332F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BEA5AD-3593-4720-9AD9-5C635622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41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B577EE-1A63-4E7B-90FD-2B0D3F2B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F250D7-8968-48B1-9C45-E7DA97486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17A3F10-FBD4-4BDF-BC41-C0CAD159B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68F2235-D536-4902-BA25-7EA47DFA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4DA611-4830-4181-9CCE-08DA84CE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8D8D86-27EF-401A-BBCA-E466D31B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629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4F38C6-FCA3-4B52-8B16-7C592889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8DC667-E28A-4D50-AC34-E7636D091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770B7A-FC0A-4533-8C28-43B91DF8A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08F36E4-115D-4197-A261-50B7ECF29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8A1ACB2-2E49-4F84-9BE4-C77C5B2C2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D2716AC-D33E-497E-B87F-0515CD4F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0640D0B-0720-4947-9CE4-5760CD96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2FCD375-E302-40D7-96CA-6EA04038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83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02004E-BC07-43AE-9E70-9BE55F74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893E55C-44DF-42AB-AC53-4756F892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4EFE590-7B6E-4101-AC2E-1ADF3EEB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7AB428-BE51-49A5-8793-84B971FF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81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CFBB38C-7CD8-4515-9D37-EEAD0BC0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4526C55-C18C-4767-BD4D-A4E0DD20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1D26A7-73B2-46AD-9E64-6513501A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80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BFDB48-6E03-4172-8403-AB1B0E53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889B6B-5CE6-45CE-AD16-8CA5E039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FD0B64-794F-4718-AD42-713DFF0A1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6C6049D-EC87-44CB-8576-C5F4404C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53FAB2B-E1C8-4C83-A28D-91D29EA9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319056-951F-4EA3-933B-47BA608A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37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A5CBB2-AEC0-49AC-9C39-31DEE1C1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91924C2-1AF3-4F14-A656-94E8A927A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4CE219-586A-4FE6-968A-6F0611010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AC16D7-6935-4970-9552-6FF317F0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506DFD-2671-437F-8A97-43361320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54F5BF-7E1F-4867-B9AB-7D8C9B7B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69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A67E0A8-2365-4403-B92A-8006598B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540AF0-3DC3-4C79-A52B-F599FE745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941F35-EEE2-4DA7-BDEB-C92FD169D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286-85B2-4747-9390-0BC0865C9B6B}" type="datetimeFigureOut">
              <a:rPr kumimoji="1" lang="ja-JP" altLang="en-US" smtClean="0"/>
              <a:t>2021/6/27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1CD007-DE57-4E3E-B498-5E32AD26C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A1F7F2-6404-4529-A0E9-8ACD9259B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A971F-D2F3-4A3E-9F9F-E178E478C3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66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窓, 人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E6CBC921-843B-49CB-8744-B42B7BD1C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r="1577"/>
          <a:stretch/>
        </p:blipFill>
        <p:spPr>
          <a:xfrm>
            <a:off x="878944" y="1123527"/>
            <a:ext cx="2728494" cy="46048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 descr="人, 屋内, 窓, 座る が含まれている画像&#10;&#10;自動的に生成された説明">
            <a:extLst>
              <a:ext uri="{FF2B5EF4-FFF2-40B4-BE49-F238E27FC236}">
                <a16:creationId xmlns:a16="http://schemas.microsoft.com/office/drawing/2014/main" id="{45AFBF95-6AD2-4EC7-9973-FEB8BDF75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3" r="2955"/>
          <a:stretch/>
        </p:blipFill>
        <p:spPr>
          <a:xfrm>
            <a:off x="8689937" y="1123527"/>
            <a:ext cx="2728504" cy="46048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白いシャツを着ている女性&#10;&#10;自動的に生成された説明">
            <a:extLst>
              <a:ext uri="{FF2B5EF4-FFF2-40B4-BE49-F238E27FC236}">
                <a16:creationId xmlns:a16="http://schemas.microsoft.com/office/drawing/2014/main" id="{9C0B1A3E-5092-46DB-B797-95BCB3E6E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1"/>
          <a:stretch/>
        </p:blipFill>
        <p:spPr>
          <a:xfrm>
            <a:off x="4859617" y="1123527"/>
            <a:ext cx="272849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4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 descr="帽子をかぶっている子供&#10;&#10;中程度の精度で自動的に生成された説明">
            <a:extLst>
              <a:ext uri="{FF2B5EF4-FFF2-40B4-BE49-F238E27FC236}">
                <a16:creationId xmlns:a16="http://schemas.microsoft.com/office/drawing/2014/main" id="{64176FDB-4E5F-47F4-B40E-EB3426366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82" y="643466"/>
            <a:ext cx="3718686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 descr="窓のそばに立っている子供&#10;&#10;中程度の精度で自動的に生成された説明">
            <a:extLst>
              <a:ext uri="{FF2B5EF4-FFF2-40B4-BE49-F238E27FC236}">
                <a16:creationId xmlns:a16="http://schemas.microsoft.com/office/drawing/2014/main" id="{90EE651A-10D3-4B2F-AD45-DFA900E4C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31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99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ワイド画面</PresentationFormat>
  <Paragraphs>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LifeStudio Shinyokohama</dc:creator>
  <cp:lastModifiedBy>LifeStudio Shinyokohama</cp:lastModifiedBy>
  <cp:revision>1</cp:revision>
  <dcterms:created xsi:type="dcterms:W3CDTF">2021-06-27T10:31:37Z</dcterms:created>
  <dcterms:modified xsi:type="dcterms:W3CDTF">2021-06-27T10:37:56Z</dcterms:modified>
</cp:coreProperties>
</file>